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ma" ContentType="audio/x-ms-wma"/>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Override1.xml" ContentType="application/vnd.openxmlformats-officedocument.themeOverride+xml"/>
  <Override PartName="/ppt/theme/themeOverride2.xml" ContentType="application/vnd.openxmlformats-officedocument.themeOverr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418" r:id="rId2"/>
    <p:sldId id="419" r:id="rId3"/>
    <p:sldId id="420" r:id="rId4"/>
    <p:sldId id="443" r:id="rId5"/>
    <p:sldId id="421" r:id="rId6"/>
    <p:sldId id="422" r:id="rId7"/>
    <p:sldId id="423" r:id="rId8"/>
    <p:sldId id="437" r:id="rId9"/>
    <p:sldId id="424" r:id="rId10"/>
    <p:sldId id="425" r:id="rId11"/>
    <p:sldId id="426" r:id="rId12"/>
    <p:sldId id="438" r:id="rId13"/>
    <p:sldId id="427" r:id="rId14"/>
    <p:sldId id="428" r:id="rId15"/>
    <p:sldId id="429" r:id="rId16"/>
    <p:sldId id="442" r:id="rId17"/>
    <p:sldId id="430" r:id="rId18"/>
    <p:sldId id="431" r:id="rId19"/>
    <p:sldId id="432" r:id="rId20"/>
    <p:sldId id="448" r:id="rId21"/>
    <p:sldId id="439" r:id="rId22"/>
    <p:sldId id="433" r:id="rId23"/>
    <p:sldId id="434" r:id="rId24"/>
    <p:sldId id="435" r:id="rId25"/>
    <p:sldId id="444" r:id="rId26"/>
    <p:sldId id="436" r:id="rId27"/>
    <p:sldId id="446" r:id="rId28"/>
    <p:sldId id="447" r:id="rId29"/>
    <p:sldId id="445"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EBD2730-D174-4A32-A1A5-ACB4CEBDFA63}" v="878" dt="2023-12-22T11:28:18.69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2" autoAdjust="0"/>
    <p:restoredTop sz="94660"/>
  </p:normalViewPr>
  <p:slideViewPr>
    <p:cSldViewPr snapToGrid="0">
      <p:cViewPr varScale="1">
        <p:scale>
          <a:sx n="102" d="100"/>
          <a:sy n="102" d="100"/>
        </p:scale>
        <p:origin x="72"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microsoft.com/office/2015/10/relationships/revisionInfo" Target="revisionInfo.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05FCB7-0FA1-417E-14CF-144E60C432E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778FC854-918E-3ABF-B087-A9DA7AEDE14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0454A208-0DF1-9EDD-249A-B017D86653F4}"/>
              </a:ext>
            </a:extLst>
          </p:cNvPr>
          <p:cNvSpPr>
            <a:spLocks noGrp="1"/>
          </p:cNvSpPr>
          <p:nvPr>
            <p:ph type="dt" sz="half" idx="10"/>
          </p:nvPr>
        </p:nvSpPr>
        <p:spPr/>
        <p:txBody>
          <a:bodyPr/>
          <a:lstStyle/>
          <a:p>
            <a:fld id="{C66EAAB6-7B8B-4F47-80A5-1D3FF0A4FBBF}" type="datetimeFigureOut">
              <a:rPr lang="en-AU" smtClean="0"/>
              <a:t>26/03/2024</a:t>
            </a:fld>
            <a:endParaRPr lang="en-AU"/>
          </a:p>
        </p:txBody>
      </p:sp>
      <p:sp>
        <p:nvSpPr>
          <p:cNvPr id="5" name="Footer Placeholder 4">
            <a:extLst>
              <a:ext uri="{FF2B5EF4-FFF2-40B4-BE49-F238E27FC236}">
                <a16:creationId xmlns:a16="http://schemas.microsoft.com/office/drawing/2014/main" id="{A9E83A3E-055B-0E32-BA17-5AA6ED6E6CEF}"/>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484A73E7-1923-B078-9D38-15FC3B232734}"/>
              </a:ext>
            </a:extLst>
          </p:cNvPr>
          <p:cNvSpPr>
            <a:spLocks noGrp="1"/>
          </p:cNvSpPr>
          <p:nvPr>
            <p:ph type="sldNum" sz="quarter" idx="12"/>
          </p:nvPr>
        </p:nvSpPr>
        <p:spPr/>
        <p:txBody>
          <a:bodyPr/>
          <a:lstStyle/>
          <a:p>
            <a:fld id="{BF488146-81F6-4CF8-B58E-FE9F6D0B8F02}" type="slidenum">
              <a:rPr lang="en-AU" smtClean="0"/>
              <a:t>‹#›</a:t>
            </a:fld>
            <a:endParaRPr lang="en-AU"/>
          </a:p>
        </p:txBody>
      </p:sp>
    </p:spTree>
    <p:extLst>
      <p:ext uri="{BB962C8B-B14F-4D97-AF65-F5344CB8AC3E}">
        <p14:creationId xmlns:p14="http://schemas.microsoft.com/office/powerpoint/2010/main" val="42869421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4E2A64-ED3E-9845-9923-E8A3105642A6}"/>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170608A0-413F-175F-555C-1AA46C02045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4FBEFF05-6A99-EAB7-79B8-9AD0D6B5DB89}"/>
              </a:ext>
            </a:extLst>
          </p:cNvPr>
          <p:cNvSpPr>
            <a:spLocks noGrp="1"/>
          </p:cNvSpPr>
          <p:nvPr>
            <p:ph type="dt" sz="half" idx="10"/>
          </p:nvPr>
        </p:nvSpPr>
        <p:spPr/>
        <p:txBody>
          <a:bodyPr/>
          <a:lstStyle/>
          <a:p>
            <a:fld id="{C66EAAB6-7B8B-4F47-80A5-1D3FF0A4FBBF}" type="datetimeFigureOut">
              <a:rPr lang="en-AU" smtClean="0"/>
              <a:t>26/03/2024</a:t>
            </a:fld>
            <a:endParaRPr lang="en-AU"/>
          </a:p>
        </p:txBody>
      </p:sp>
      <p:sp>
        <p:nvSpPr>
          <p:cNvPr id="5" name="Footer Placeholder 4">
            <a:extLst>
              <a:ext uri="{FF2B5EF4-FFF2-40B4-BE49-F238E27FC236}">
                <a16:creationId xmlns:a16="http://schemas.microsoft.com/office/drawing/2014/main" id="{B13CAEAA-AD5C-DC8F-ECD7-836B050E7CFB}"/>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B76B78CC-B04B-0E5E-DA43-46460BC4C1EF}"/>
              </a:ext>
            </a:extLst>
          </p:cNvPr>
          <p:cNvSpPr>
            <a:spLocks noGrp="1"/>
          </p:cNvSpPr>
          <p:nvPr>
            <p:ph type="sldNum" sz="quarter" idx="12"/>
          </p:nvPr>
        </p:nvSpPr>
        <p:spPr/>
        <p:txBody>
          <a:bodyPr/>
          <a:lstStyle/>
          <a:p>
            <a:fld id="{BF488146-81F6-4CF8-B58E-FE9F6D0B8F02}" type="slidenum">
              <a:rPr lang="en-AU" smtClean="0"/>
              <a:t>‹#›</a:t>
            </a:fld>
            <a:endParaRPr lang="en-AU"/>
          </a:p>
        </p:txBody>
      </p:sp>
    </p:spTree>
    <p:extLst>
      <p:ext uri="{BB962C8B-B14F-4D97-AF65-F5344CB8AC3E}">
        <p14:creationId xmlns:p14="http://schemas.microsoft.com/office/powerpoint/2010/main" val="16927002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E6C7BAA-85B4-ED57-D34D-D3FF00839E9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F37BA884-2C59-B4E0-1A08-2CC774AF926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906D232D-D1FC-55C3-78A0-3427013F9E9E}"/>
              </a:ext>
            </a:extLst>
          </p:cNvPr>
          <p:cNvSpPr>
            <a:spLocks noGrp="1"/>
          </p:cNvSpPr>
          <p:nvPr>
            <p:ph type="dt" sz="half" idx="10"/>
          </p:nvPr>
        </p:nvSpPr>
        <p:spPr/>
        <p:txBody>
          <a:bodyPr/>
          <a:lstStyle/>
          <a:p>
            <a:fld id="{C66EAAB6-7B8B-4F47-80A5-1D3FF0A4FBBF}" type="datetimeFigureOut">
              <a:rPr lang="en-AU" smtClean="0"/>
              <a:t>26/03/2024</a:t>
            </a:fld>
            <a:endParaRPr lang="en-AU"/>
          </a:p>
        </p:txBody>
      </p:sp>
      <p:sp>
        <p:nvSpPr>
          <p:cNvPr id="5" name="Footer Placeholder 4">
            <a:extLst>
              <a:ext uri="{FF2B5EF4-FFF2-40B4-BE49-F238E27FC236}">
                <a16:creationId xmlns:a16="http://schemas.microsoft.com/office/drawing/2014/main" id="{A103CE34-F8C9-24F5-1E44-B6B810F048B2}"/>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041EB7A7-0F19-032A-6C28-9B43A370958D}"/>
              </a:ext>
            </a:extLst>
          </p:cNvPr>
          <p:cNvSpPr>
            <a:spLocks noGrp="1"/>
          </p:cNvSpPr>
          <p:nvPr>
            <p:ph type="sldNum" sz="quarter" idx="12"/>
          </p:nvPr>
        </p:nvSpPr>
        <p:spPr/>
        <p:txBody>
          <a:bodyPr/>
          <a:lstStyle/>
          <a:p>
            <a:fld id="{BF488146-81F6-4CF8-B58E-FE9F6D0B8F02}" type="slidenum">
              <a:rPr lang="en-AU" smtClean="0"/>
              <a:t>‹#›</a:t>
            </a:fld>
            <a:endParaRPr lang="en-AU"/>
          </a:p>
        </p:txBody>
      </p:sp>
    </p:spTree>
    <p:extLst>
      <p:ext uri="{BB962C8B-B14F-4D97-AF65-F5344CB8AC3E}">
        <p14:creationId xmlns:p14="http://schemas.microsoft.com/office/powerpoint/2010/main" val="18033871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049B4-DC2A-1773-06C4-3FF7053CF38E}"/>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B5B365E4-A5D0-0A13-DFD4-34F857CFCFE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61ADC0F9-64FF-6F6B-8E1C-47C81944A621}"/>
              </a:ext>
            </a:extLst>
          </p:cNvPr>
          <p:cNvSpPr>
            <a:spLocks noGrp="1"/>
          </p:cNvSpPr>
          <p:nvPr>
            <p:ph type="dt" sz="half" idx="10"/>
          </p:nvPr>
        </p:nvSpPr>
        <p:spPr/>
        <p:txBody>
          <a:bodyPr/>
          <a:lstStyle/>
          <a:p>
            <a:fld id="{C66EAAB6-7B8B-4F47-80A5-1D3FF0A4FBBF}" type="datetimeFigureOut">
              <a:rPr lang="en-AU" smtClean="0"/>
              <a:t>26/03/2024</a:t>
            </a:fld>
            <a:endParaRPr lang="en-AU"/>
          </a:p>
        </p:txBody>
      </p:sp>
      <p:sp>
        <p:nvSpPr>
          <p:cNvPr id="5" name="Footer Placeholder 4">
            <a:extLst>
              <a:ext uri="{FF2B5EF4-FFF2-40B4-BE49-F238E27FC236}">
                <a16:creationId xmlns:a16="http://schemas.microsoft.com/office/drawing/2014/main" id="{2B3B4647-3315-9AA8-110B-21B914112147}"/>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C50B05ED-BB58-0C7D-5135-7E773671136C}"/>
              </a:ext>
            </a:extLst>
          </p:cNvPr>
          <p:cNvSpPr>
            <a:spLocks noGrp="1"/>
          </p:cNvSpPr>
          <p:nvPr>
            <p:ph type="sldNum" sz="quarter" idx="12"/>
          </p:nvPr>
        </p:nvSpPr>
        <p:spPr/>
        <p:txBody>
          <a:bodyPr/>
          <a:lstStyle/>
          <a:p>
            <a:fld id="{BF488146-81F6-4CF8-B58E-FE9F6D0B8F02}" type="slidenum">
              <a:rPr lang="en-AU" smtClean="0"/>
              <a:t>‹#›</a:t>
            </a:fld>
            <a:endParaRPr lang="en-AU"/>
          </a:p>
        </p:txBody>
      </p:sp>
    </p:spTree>
    <p:extLst>
      <p:ext uri="{BB962C8B-B14F-4D97-AF65-F5344CB8AC3E}">
        <p14:creationId xmlns:p14="http://schemas.microsoft.com/office/powerpoint/2010/main" val="42174601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D90672-BA96-5856-961A-76AD782B6D5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29B37F8D-43D3-68A0-BC71-609306E7D75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8F42C27-6E2B-36C8-124F-15632E77DD0A}"/>
              </a:ext>
            </a:extLst>
          </p:cNvPr>
          <p:cNvSpPr>
            <a:spLocks noGrp="1"/>
          </p:cNvSpPr>
          <p:nvPr>
            <p:ph type="dt" sz="half" idx="10"/>
          </p:nvPr>
        </p:nvSpPr>
        <p:spPr/>
        <p:txBody>
          <a:bodyPr/>
          <a:lstStyle/>
          <a:p>
            <a:fld id="{C66EAAB6-7B8B-4F47-80A5-1D3FF0A4FBBF}" type="datetimeFigureOut">
              <a:rPr lang="en-AU" smtClean="0"/>
              <a:t>26/03/2024</a:t>
            </a:fld>
            <a:endParaRPr lang="en-AU"/>
          </a:p>
        </p:txBody>
      </p:sp>
      <p:sp>
        <p:nvSpPr>
          <p:cNvPr id="5" name="Footer Placeholder 4">
            <a:extLst>
              <a:ext uri="{FF2B5EF4-FFF2-40B4-BE49-F238E27FC236}">
                <a16:creationId xmlns:a16="http://schemas.microsoft.com/office/drawing/2014/main" id="{0A7F3875-2BAE-970C-7A9A-8AC71835B028}"/>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A1FB5D6B-B9FC-D52E-D27E-7668EF85F78A}"/>
              </a:ext>
            </a:extLst>
          </p:cNvPr>
          <p:cNvSpPr>
            <a:spLocks noGrp="1"/>
          </p:cNvSpPr>
          <p:nvPr>
            <p:ph type="sldNum" sz="quarter" idx="12"/>
          </p:nvPr>
        </p:nvSpPr>
        <p:spPr/>
        <p:txBody>
          <a:bodyPr/>
          <a:lstStyle/>
          <a:p>
            <a:fld id="{BF488146-81F6-4CF8-B58E-FE9F6D0B8F02}" type="slidenum">
              <a:rPr lang="en-AU" smtClean="0"/>
              <a:t>‹#›</a:t>
            </a:fld>
            <a:endParaRPr lang="en-AU"/>
          </a:p>
        </p:txBody>
      </p:sp>
    </p:spTree>
    <p:extLst>
      <p:ext uri="{BB962C8B-B14F-4D97-AF65-F5344CB8AC3E}">
        <p14:creationId xmlns:p14="http://schemas.microsoft.com/office/powerpoint/2010/main" val="20983459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11BAA9-6D5A-D759-C28C-6726DAC30CB0}"/>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58CAD18A-84F6-D668-78D5-661437ACD60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AE99B7B5-2848-0C71-21B1-7013273E463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D9194918-EBCA-9CD8-5E7F-B80961A88245}"/>
              </a:ext>
            </a:extLst>
          </p:cNvPr>
          <p:cNvSpPr>
            <a:spLocks noGrp="1"/>
          </p:cNvSpPr>
          <p:nvPr>
            <p:ph type="dt" sz="half" idx="10"/>
          </p:nvPr>
        </p:nvSpPr>
        <p:spPr/>
        <p:txBody>
          <a:bodyPr/>
          <a:lstStyle/>
          <a:p>
            <a:fld id="{C66EAAB6-7B8B-4F47-80A5-1D3FF0A4FBBF}" type="datetimeFigureOut">
              <a:rPr lang="en-AU" smtClean="0"/>
              <a:t>26/03/2024</a:t>
            </a:fld>
            <a:endParaRPr lang="en-AU"/>
          </a:p>
        </p:txBody>
      </p:sp>
      <p:sp>
        <p:nvSpPr>
          <p:cNvPr id="6" name="Footer Placeholder 5">
            <a:extLst>
              <a:ext uri="{FF2B5EF4-FFF2-40B4-BE49-F238E27FC236}">
                <a16:creationId xmlns:a16="http://schemas.microsoft.com/office/drawing/2014/main" id="{2864667D-BF92-576F-D6A1-6D932812610E}"/>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98510EAC-402F-CFF6-1BA9-9E737D33C3B6}"/>
              </a:ext>
            </a:extLst>
          </p:cNvPr>
          <p:cNvSpPr>
            <a:spLocks noGrp="1"/>
          </p:cNvSpPr>
          <p:nvPr>
            <p:ph type="sldNum" sz="quarter" idx="12"/>
          </p:nvPr>
        </p:nvSpPr>
        <p:spPr/>
        <p:txBody>
          <a:bodyPr/>
          <a:lstStyle/>
          <a:p>
            <a:fld id="{BF488146-81F6-4CF8-B58E-FE9F6D0B8F02}" type="slidenum">
              <a:rPr lang="en-AU" smtClean="0"/>
              <a:t>‹#›</a:t>
            </a:fld>
            <a:endParaRPr lang="en-AU"/>
          </a:p>
        </p:txBody>
      </p:sp>
    </p:spTree>
    <p:extLst>
      <p:ext uri="{BB962C8B-B14F-4D97-AF65-F5344CB8AC3E}">
        <p14:creationId xmlns:p14="http://schemas.microsoft.com/office/powerpoint/2010/main" val="11087164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DF069A-EEB8-B0AF-8579-6FB59EA9AF5F}"/>
              </a:ext>
            </a:extLst>
          </p:cNvPr>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E7F21867-FFA2-F7EF-C67C-39794E22CDE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C782A1B-71CB-B583-01B0-C4D7D0A7ADC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60C10494-53D4-E850-D514-E6D131EB095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A180A45-DB39-4DDB-C2A8-AF4F012D582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C0EE0796-697C-18EA-42B1-B45DB6FC0D67}"/>
              </a:ext>
            </a:extLst>
          </p:cNvPr>
          <p:cNvSpPr>
            <a:spLocks noGrp="1"/>
          </p:cNvSpPr>
          <p:nvPr>
            <p:ph type="dt" sz="half" idx="10"/>
          </p:nvPr>
        </p:nvSpPr>
        <p:spPr/>
        <p:txBody>
          <a:bodyPr/>
          <a:lstStyle/>
          <a:p>
            <a:fld id="{C66EAAB6-7B8B-4F47-80A5-1D3FF0A4FBBF}" type="datetimeFigureOut">
              <a:rPr lang="en-AU" smtClean="0"/>
              <a:t>26/03/2024</a:t>
            </a:fld>
            <a:endParaRPr lang="en-AU"/>
          </a:p>
        </p:txBody>
      </p:sp>
      <p:sp>
        <p:nvSpPr>
          <p:cNvPr id="8" name="Footer Placeholder 7">
            <a:extLst>
              <a:ext uri="{FF2B5EF4-FFF2-40B4-BE49-F238E27FC236}">
                <a16:creationId xmlns:a16="http://schemas.microsoft.com/office/drawing/2014/main" id="{5A6B418E-3708-C1DD-E7EB-569C2C6602B8}"/>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E025E543-67D8-93FF-AB4E-82CE5C9912C0}"/>
              </a:ext>
            </a:extLst>
          </p:cNvPr>
          <p:cNvSpPr>
            <a:spLocks noGrp="1"/>
          </p:cNvSpPr>
          <p:nvPr>
            <p:ph type="sldNum" sz="quarter" idx="12"/>
          </p:nvPr>
        </p:nvSpPr>
        <p:spPr/>
        <p:txBody>
          <a:bodyPr/>
          <a:lstStyle/>
          <a:p>
            <a:fld id="{BF488146-81F6-4CF8-B58E-FE9F6D0B8F02}" type="slidenum">
              <a:rPr lang="en-AU" smtClean="0"/>
              <a:t>‹#›</a:t>
            </a:fld>
            <a:endParaRPr lang="en-AU"/>
          </a:p>
        </p:txBody>
      </p:sp>
    </p:spTree>
    <p:extLst>
      <p:ext uri="{BB962C8B-B14F-4D97-AF65-F5344CB8AC3E}">
        <p14:creationId xmlns:p14="http://schemas.microsoft.com/office/powerpoint/2010/main" val="32660697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CA9143-2F2D-E1BC-874A-C07CDAFF1B1A}"/>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6BD2B76A-7BB2-9FD6-C3C4-F6E800C81476}"/>
              </a:ext>
            </a:extLst>
          </p:cNvPr>
          <p:cNvSpPr>
            <a:spLocks noGrp="1"/>
          </p:cNvSpPr>
          <p:nvPr>
            <p:ph type="dt" sz="half" idx="10"/>
          </p:nvPr>
        </p:nvSpPr>
        <p:spPr/>
        <p:txBody>
          <a:bodyPr/>
          <a:lstStyle/>
          <a:p>
            <a:fld id="{C66EAAB6-7B8B-4F47-80A5-1D3FF0A4FBBF}" type="datetimeFigureOut">
              <a:rPr lang="en-AU" smtClean="0"/>
              <a:t>26/03/2024</a:t>
            </a:fld>
            <a:endParaRPr lang="en-AU"/>
          </a:p>
        </p:txBody>
      </p:sp>
      <p:sp>
        <p:nvSpPr>
          <p:cNvPr id="4" name="Footer Placeholder 3">
            <a:extLst>
              <a:ext uri="{FF2B5EF4-FFF2-40B4-BE49-F238E27FC236}">
                <a16:creationId xmlns:a16="http://schemas.microsoft.com/office/drawing/2014/main" id="{F4A56C69-1B07-4285-4991-386C3370D335}"/>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9EE3AB6D-7F8E-870B-FD92-7501BC81C5C6}"/>
              </a:ext>
            </a:extLst>
          </p:cNvPr>
          <p:cNvSpPr>
            <a:spLocks noGrp="1"/>
          </p:cNvSpPr>
          <p:nvPr>
            <p:ph type="sldNum" sz="quarter" idx="12"/>
          </p:nvPr>
        </p:nvSpPr>
        <p:spPr/>
        <p:txBody>
          <a:bodyPr/>
          <a:lstStyle/>
          <a:p>
            <a:fld id="{BF488146-81F6-4CF8-B58E-FE9F6D0B8F02}" type="slidenum">
              <a:rPr lang="en-AU" smtClean="0"/>
              <a:t>‹#›</a:t>
            </a:fld>
            <a:endParaRPr lang="en-AU"/>
          </a:p>
        </p:txBody>
      </p:sp>
    </p:spTree>
    <p:extLst>
      <p:ext uri="{BB962C8B-B14F-4D97-AF65-F5344CB8AC3E}">
        <p14:creationId xmlns:p14="http://schemas.microsoft.com/office/powerpoint/2010/main" val="41123827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09908C1-4AD5-08B3-F7FA-E8420FAD63A5}"/>
              </a:ext>
            </a:extLst>
          </p:cNvPr>
          <p:cNvSpPr>
            <a:spLocks noGrp="1"/>
          </p:cNvSpPr>
          <p:nvPr>
            <p:ph type="dt" sz="half" idx="10"/>
          </p:nvPr>
        </p:nvSpPr>
        <p:spPr/>
        <p:txBody>
          <a:bodyPr/>
          <a:lstStyle/>
          <a:p>
            <a:fld id="{C66EAAB6-7B8B-4F47-80A5-1D3FF0A4FBBF}" type="datetimeFigureOut">
              <a:rPr lang="en-AU" smtClean="0"/>
              <a:t>26/03/2024</a:t>
            </a:fld>
            <a:endParaRPr lang="en-AU"/>
          </a:p>
        </p:txBody>
      </p:sp>
      <p:sp>
        <p:nvSpPr>
          <p:cNvPr id="3" name="Footer Placeholder 2">
            <a:extLst>
              <a:ext uri="{FF2B5EF4-FFF2-40B4-BE49-F238E27FC236}">
                <a16:creationId xmlns:a16="http://schemas.microsoft.com/office/drawing/2014/main" id="{BF1562A4-EE8D-7376-4DB6-8B77C9753604}"/>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A3A2096E-4D04-10B3-1A53-49A4846ABB24}"/>
              </a:ext>
            </a:extLst>
          </p:cNvPr>
          <p:cNvSpPr>
            <a:spLocks noGrp="1"/>
          </p:cNvSpPr>
          <p:nvPr>
            <p:ph type="sldNum" sz="quarter" idx="12"/>
          </p:nvPr>
        </p:nvSpPr>
        <p:spPr/>
        <p:txBody>
          <a:bodyPr/>
          <a:lstStyle/>
          <a:p>
            <a:fld id="{BF488146-81F6-4CF8-B58E-FE9F6D0B8F02}" type="slidenum">
              <a:rPr lang="en-AU" smtClean="0"/>
              <a:t>‹#›</a:t>
            </a:fld>
            <a:endParaRPr lang="en-AU"/>
          </a:p>
        </p:txBody>
      </p:sp>
    </p:spTree>
    <p:extLst>
      <p:ext uri="{BB962C8B-B14F-4D97-AF65-F5344CB8AC3E}">
        <p14:creationId xmlns:p14="http://schemas.microsoft.com/office/powerpoint/2010/main" val="10419107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26787C-D8EB-44C7-52E7-1CBFD013D11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F8323019-CEE7-5672-1FC2-539B8CA58D9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7C8DC255-8388-268C-3E13-FE1B42742E1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FF27EE1-EE67-F559-018D-84A11AEAD15A}"/>
              </a:ext>
            </a:extLst>
          </p:cNvPr>
          <p:cNvSpPr>
            <a:spLocks noGrp="1"/>
          </p:cNvSpPr>
          <p:nvPr>
            <p:ph type="dt" sz="half" idx="10"/>
          </p:nvPr>
        </p:nvSpPr>
        <p:spPr/>
        <p:txBody>
          <a:bodyPr/>
          <a:lstStyle/>
          <a:p>
            <a:fld id="{C66EAAB6-7B8B-4F47-80A5-1D3FF0A4FBBF}" type="datetimeFigureOut">
              <a:rPr lang="en-AU" smtClean="0"/>
              <a:t>26/03/2024</a:t>
            </a:fld>
            <a:endParaRPr lang="en-AU"/>
          </a:p>
        </p:txBody>
      </p:sp>
      <p:sp>
        <p:nvSpPr>
          <p:cNvPr id="6" name="Footer Placeholder 5">
            <a:extLst>
              <a:ext uri="{FF2B5EF4-FFF2-40B4-BE49-F238E27FC236}">
                <a16:creationId xmlns:a16="http://schemas.microsoft.com/office/drawing/2014/main" id="{E2D334C8-7875-0430-F96F-8F6F027C8855}"/>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5FDCD0C2-8814-883B-28A6-6D7591C1337A}"/>
              </a:ext>
            </a:extLst>
          </p:cNvPr>
          <p:cNvSpPr>
            <a:spLocks noGrp="1"/>
          </p:cNvSpPr>
          <p:nvPr>
            <p:ph type="sldNum" sz="quarter" idx="12"/>
          </p:nvPr>
        </p:nvSpPr>
        <p:spPr/>
        <p:txBody>
          <a:bodyPr/>
          <a:lstStyle/>
          <a:p>
            <a:fld id="{BF488146-81F6-4CF8-B58E-FE9F6D0B8F02}" type="slidenum">
              <a:rPr lang="en-AU" smtClean="0"/>
              <a:t>‹#›</a:t>
            </a:fld>
            <a:endParaRPr lang="en-AU"/>
          </a:p>
        </p:txBody>
      </p:sp>
    </p:spTree>
    <p:extLst>
      <p:ext uri="{BB962C8B-B14F-4D97-AF65-F5344CB8AC3E}">
        <p14:creationId xmlns:p14="http://schemas.microsoft.com/office/powerpoint/2010/main" val="24836440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735F5-52BD-F9BD-6D3F-2DD3A6C65F9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5A0C87B9-F1E8-4042-89CE-242550EDEEA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id="{A0E76AFD-D1E4-C40E-C79C-0FA77F10777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41EE06A-E51E-F518-3637-EF309EBAAEED}"/>
              </a:ext>
            </a:extLst>
          </p:cNvPr>
          <p:cNvSpPr>
            <a:spLocks noGrp="1"/>
          </p:cNvSpPr>
          <p:nvPr>
            <p:ph type="dt" sz="half" idx="10"/>
          </p:nvPr>
        </p:nvSpPr>
        <p:spPr/>
        <p:txBody>
          <a:bodyPr/>
          <a:lstStyle/>
          <a:p>
            <a:fld id="{C66EAAB6-7B8B-4F47-80A5-1D3FF0A4FBBF}" type="datetimeFigureOut">
              <a:rPr lang="en-AU" smtClean="0"/>
              <a:t>26/03/2024</a:t>
            </a:fld>
            <a:endParaRPr lang="en-AU"/>
          </a:p>
        </p:txBody>
      </p:sp>
      <p:sp>
        <p:nvSpPr>
          <p:cNvPr id="6" name="Footer Placeholder 5">
            <a:extLst>
              <a:ext uri="{FF2B5EF4-FFF2-40B4-BE49-F238E27FC236}">
                <a16:creationId xmlns:a16="http://schemas.microsoft.com/office/drawing/2014/main" id="{CCD62F0A-ADFE-18ED-76A2-0D4DC18C3569}"/>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CC6E5F50-B5C5-0726-44AB-F16C2B0079D9}"/>
              </a:ext>
            </a:extLst>
          </p:cNvPr>
          <p:cNvSpPr>
            <a:spLocks noGrp="1"/>
          </p:cNvSpPr>
          <p:nvPr>
            <p:ph type="sldNum" sz="quarter" idx="12"/>
          </p:nvPr>
        </p:nvSpPr>
        <p:spPr/>
        <p:txBody>
          <a:bodyPr/>
          <a:lstStyle/>
          <a:p>
            <a:fld id="{BF488146-81F6-4CF8-B58E-FE9F6D0B8F02}" type="slidenum">
              <a:rPr lang="en-AU" smtClean="0"/>
              <a:t>‹#›</a:t>
            </a:fld>
            <a:endParaRPr lang="en-AU"/>
          </a:p>
        </p:txBody>
      </p:sp>
    </p:spTree>
    <p:extLst>
      <p:ext uri="{BB962C8B-B14F-4D97-AF65-F5344CB8AC3E}">
        <p14:creationId xmlns:p14="http://schemas.microsoft.com/office/powerpoint/2010/main" val="17678329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pattFill prst="dotDmnd">
          <a:fgClr>
            <a:schemeClr val="accent1">
              <a:lumMod val="75000"/>
            </a:schemeClr>
          </a:fgClr>
          <a:bgClr>
            <a:schemeClr val="bg1"/>
          </a:bgClr>
        </a:patt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6926BB5-4553-E0E2-9676-DC7D7EAB104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9C3CF4CC-39AC-B130-22A9-9CBC8720CDA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617760B8-4545-D10E-F3DC-4E133D0F500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66EAAB6-7B8B-4F47-80A5-1D3FF0A4FBBF}" type="datetimeFigureOut">
              <a:rPr lang="en-AU" smtClean="0"/>
              <a:t>26/03/2024</a:t>
            </a:fld>
            <a:endParaRPr lang="en-AU"/>
          </a:p>
        </p:txBody>
      </p:sp>
      <p:sp>
        <p:nvSpPr>
          <p:cNvPr id="5" name="Footer Placeholder 4">
            <a:extLst>
              <a:ext uri="{FF2B5EF4-FFF2-40B4-BE49-F238E27FC236}">
                <a16:creationId xmlns:a16="http://schemas.microsoft.com/office/drawing/2014/main" id="{B856C96E-1F62-F713-A9D4-6909CC39B11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a:extLst>
              <a:ext uri="{FF2B5EF4-FFF2-40B4-BE49-F238E27FC236}">
                <a16:creationId xmlns:a16="http://schemas.microsoft.com/office/drawing/2014/main" id="{06103215-EFDF-A3CC-4A17-0E7C79ADF29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F488146-81F6-4CF8-B58E-FE9F6D0B8F02}" type="slidenum">
              <a:rPr lang="en-AU" smtClean="0"/>
              <a:t>‹#›</a:t>
            </a:fld>
            <a:endParaRPr lang="en-AU"/>
          </a:p>
        </p:txBody>
      </p:sp>
    </p:spTree>
    <p:extLst>
      <p:ext uri="{BB962C8B-B14F-4D97-AF65-F5344CB8AC3E}">
        <p14:creationId xmlns:p14="http://schemas.microsoft.com/office/powerpoint/2010/main" val="31298610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ma"/><Relationship Id="rId1" Type="http://schemas.microsoft.com/office/2007/relationships/media" Target="../media/media1.wma"/><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17.jpeg"/></Relationships>
</file>

<file path=ppt/slides/_rels/slide17.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slideLayout" Target="../slideLayouts/slideLayout1.xml"/><Relationship Id="rId1" Type="http://schemas.openxmlformats.org/officeDocument/2006/relationships/themeOverride" Target="../theme/themeOverride1.xml"/><Relationship Id="rId4" Type="http://schemas.openxmlformats.org/officeDocument/2006/relationships/image" Target="../media/image6.gif"/></Relationships>
</file>

<file path=ppt/slides/_rels/slide22.xml.rels><?xml version="1.0" encoding="UTF-8" standalone="yes"?>
<Relationships xmlns="http://schemas.openxmlformats.org/package/2006/relationships"><Relationship Id="rId3" Type="http://schemas.openxmlformats.org/officeDocument/2006/relationships/hyperlink" Target="https://www.anadventurousworld.com/stockholm-in-winter/" TargetMode="External"/><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22.jpeg"/></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24.jpeg"/></Relationships>
</file>

<file path=ppt/slides/_rels/slide24.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slideLayout" Target="../slideLayouts/slideLayout1.xml"/><Relationship Id="rId1" Type="http://schemas.openxmlformats.org/officeDocument/2006/relationships/themeOverride" Target="../theme/themeOverride2.xml"/><Relationship Id="rId5" Type="http://schemas.openxmlformats.org/officeDocument/2006/relationships/image" Target="../media/image26.png"/><Relationship Id="rId4" Type="http://schemas.openxmlformats.org/officeDocument/2006/relationships/image" Target="../media/image6.gif"/></Relationships>
</file>

<file path=ppt/slides/_rels/slide26.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8.gif"/><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image" Target="../media/image1.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DDB9FBD-1A38-DEF8-528E-2C79691A9449}"/>
              </a:ext>
            </a:extLst>
          </p:cNvPr>
          <p:cNvSpPr txBox="1"/>
          <p:nvPr/>
        </p:nvSpPr>
        <p:spPr>
          <a:xfrm>
            <a:off x="11257093" y="6396335"/>
            <a:ext cx="837089" cy="461665"/>
          </a:xfrm>
          <a:prstGeom prst="rect">
            <a:avLst/>
          </a:prstGeom>
          <a:noFill/>
        </p:spPr>
        <p:txBody>
          <a:bodyPr wrap="none" rtlCol="0">
            <a:spAutoFit/>
          </a:bodyPr>
          <a:lstStyle/>
          <a:p>
            <a:r>
              <a:rPr lang="en-US" sz="2400" dirty="0">
                <a:latin typeface="Blackadder ITC" panose="04020505051007020D02" pitchFamily="82" charset="0"/>
              </a:rPr>
              <a:t>A.N.</a:t>
            </a:r>
            <a:endParaRPr lang="en-AU" sz="2400" dirty="0">
              <a:latin typeface="Blackadder ITC" panose="04020505051007020D02" pitchFamily="82" charset="0"/>
            </a:endParaRPr>
          </a:p>
        </p:txBody>
      </p:sp>
      <p:sp>
        <p:nvSpPr>
          <p:cNvPr id="4" name="Title 1">
            <a:extLst>
              <a:ext uri="{FF2B5EF4-FFF2-40B4-BE49-F238E27FC236}">
                <a16:creationId xmlns:a16="http://schemas.microsoft.com/office/drawing/2014/main" id="{A62C2E1E-C2F3-A5BD-C2A2-DF3AC17E9886}"/>
              </a:ext>
            </a:extLst>
          </p:cNvPr>
          <p:cNvSpPr txBox="1">
            <a:spLocks/>
          </p:cNvSpPr>
          <p:nvPr/>
        </p:nvSpPr>
        <p:spPr>
          <a:xfrm>
            <a:off x="1124033" y="354823"/>
            <a:ext cx="2802430" cy="47783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1" dirty="0">
                <a:latin typeface="Viner Hand ITC" panose="03070502030502020203" pitchFamily="66" charset="0"/>
              </a:rPr>
              <a:t>Travel Quiz</a:t>
            </a:r>
            <a:endParaRPr lang="en-AU" sz="3200" b="1" dirty="0">
              <a:latin typeface="Viner Hand ITC" panose="03070502030502020203" pitchFamily="66" charset="0"/>
            </a:endParaRPr>
          </a:p>
        </p:txBody>
      </p:sp>
      <p:sp>
        <p:nvSpPr>
          <p:cNvPr id="5" name="TextBox 4">
            <a:extLst>
              <a:ext uri="{FF2B5EF4-FFF2-40B4-BE49-F238E27FC236}">
                <a16:creationId xmlns:a16="http://schemas.microsoft.com/office/drawing/2014/main" id="{65289C73-3AE4-81C5-4C9D-64542793C997}"/>
              </a:ext>
            </a:extLst>
          </p:cNvPr>
          <p:cNvSpPr txBox="1"/>
          <p:nvPr/>
        </p:nvSpPr>
        <p:spPr>
          <a:xfrm>
            <a:off x="354226" y="1306915"/>
            <a:ext cx="5156885" cy="4031873"/>
          </a:xfrm>
          <a:prstGeom prst="rect">
            <a:avLst/>
          </a:prstGeom>
          <a:noFill/>
        </p:spPr>
        <p:txBody>
          <a:bodyPr wrap="square" rtlCol="0">
            <a:spAutoFit/>
          </a:bodyPr>
          <a:lstStyle/>
          <a:p>
            <a:r>
              <a:rPr lang="en-US" sz="3200" b="1" dirty="0"/>
              <a:t>The Butchart Gardens,  </a:t>
            </a:r>
            <a:r>
              <a:rPr lang="en-US" sz="3200" b="1" i="0" dirty="0">
                <a:effectLst/>
                <a:latin typeface="Sansation"/>
              </a:rPr>
              <a:t>vision of Jenny Butchart, wife of a cement magnate </a:t>
            </a:r>
            <a:r>
              <a:rPr lang="en-US" sz="3200" b="1" dirty="0"/>
              <a:t>are found in what country</a:t>
            </a:r>
            <a:br>
              <a:rPr lang="en-US" sz="3200" b="1" dirty="0"/>
            </a:br>
            <a:r>
              <a:rPr lang="en-US" sz="3200" b="1" dirty="0"/>
              <a:t>​A)   Canada</a:t>
            </a:r>
            <a:br>
              <a:rPr lang="en-US" sz="3200" b="1" dirty="0"/>
            </a:br>
            <a:r>
              <a:rPr lang="en-US" sz="3200" b="1" dirty="0"/>
              <a:t>B)   USA</a:t>
            </a:r>
            <a:br>
              <a:rPr lang="en-US" sz="3200" b="1" dirty="0"/>
            </a:br>
            <a:r>
              <a:rPr lang="en-US" sz="3200" b="1" dirty="0"/>
              <a:t>C)   Australia</a:t>
            </a:r>
          </a:p>
          <a:p>
            <a:r>
              <a:rPr lang="en-US" sz="3200" b="1" dirty="0"/>
              <a:t>D)  Netherlands</a:t>
            </a:r>
            <a:endParaRPr lang="en-AU" sz="3200" b="1" dirty="0"/>
          </a:p>
        </p:txBody>
      </p:sp>
      <p:sp>
        <p:nvSpPr>
          <p:cNvPr id="6" name="TextBox 5">
            <a:extLst>
              <a:ext uri="{FF2B5EF4-FFF2-40B4-BE49-F238E27FC236}">
                <a16:creationId xmlns:a16="http://schemas.microsoft.com/office/drawing/2014/main" id="{C2B71E2E-F877-61E7-FAF1-9EB8ACBA3973}"/>
              </a:ext>
            </a:extLst>
          </p:cNvPr>
          <p:cNvSpPr txBox="1"/>
          <p:nvPr/>
        </p:nvSpPr>
        <p:spPr>
          <a:xfrm>
            <a:off x="6969211" y="593741"/>
            <a:ext cx="5124971" cy="5293757"/>
          </a:xfrm>
          <a:prstGeom prst="rect">
            <a:avLst/>
          </a:prstGeom>
          <a:noFill/>
        </p:spPr>
        <p:txBody>
          <a:bodyPr wrap="square" rtlCol="0">
            <a:spAutoFit/>
          </a:bodyPr>
          <a:lstStyle/>
          <a:p>
            <a:pPr marL="514350" indent="-514350">
              <a:spcBef>
                <a:spcPts val="600"/>
              </a:spcBef>
              <a:spcAft>
                <a:spcPts val="600"/>
              </a:spcAft>
              <a:buAutoNum type="alphaUcParenR"/>
            </a:pPr>
            <a:r>
              <a:rPr lang="en-US" sz="4000" b="1" dirty="0">
                <a:solidFill>
                  <a:srgbClr val="FF0000"/>
                </a:solidFill>
                <a:latin typeface="Sansation"/>
              </a:rPr>
              <a:t>Canada</a:t>
            </a:r>
          </a:p>
          <a:p>
            <a:pPr>
              <a:spcBef>
                <a:spcPts val="600"/>
              </a:spcBef>
              <a:spcAft>
                <a:spcPts val="600"/>
              </a:spcAft>
            </a:pPr>
            <a:r>
              <a:rPr lang="en-US" sz="3600" dirty="0"/>
              <a:t>The Butchart Gardens is a group of floral display gardens in Brentwood Bay, British Columbia, Canada, located near Victoria on Vancouver Island. The gardens receive over a million visitors each year. </a:t>
            </a:r>
          </a:p>
        </p:txBody>
      </p:sp>
      <p:pic>
        <p:nvPicPr>
          <p:cNvPr id="3" name="Picture 2" descr="A plane flying around the earth&#10;&#10;Description automatically generated">
            <a:extLst>
              <a:ext uri="{FF2B5EF4-FFF2-40B4-BE49-F238E27FC236}">
                <a16:creationId xmlns:a16="http://schemas.microsoft.com/office/drawing/2014/main" id="{66AB8F0C-89BC-83A2-A481-C3C15B042E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8787" y="243077"/>
            <a:ext cx="688848" cy="490728"/>
          </a:xfrm>
          <a:prstGeom prst="rect">
            <a:avLst/>
          </a:prstGeom>
        </p:spPr>
      </p:pic>
      <p:pic>
        <p:nvPicPr>
          <p:cNvPr id="1026" name="Picture 2" descr="The Sunken Garden | Butchart gardens, Secret garden collection ...">
            <a:extLst>
              <a:ext uri="{FF2B5EF4-FFF2-40B4-BE49-F238E27FC236}">
                <a16:creationId xmlns:a16="http://schemas.microsoft.com/office/drawing/2014/main" id="{BA69A513-BE49-26A8-1D31-428E3931DE1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49105" y="3281971"/>
            <a:ext cx="3031784" cy="334519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 name="Ketèlbey   Bells Across The Meadows">
            <a:hlinkClick r:id="" action="ppaction://media"/>
            <a:extLst>
              <a:ext uri="{FF2B5EF4-FFF2-40B4-BE49-F238E27FC236}">
                <a16:creationId xmlns:a16="http://schemas.microsoft.com/office/drawing/2014/main" id="{063C33C3-775D-A796-FEB7-36746AAB188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cxnSp>
        <p:nvCxnSpPr>
          <p:cNvPr id="9" name="Straight Arrow Connector 8">
            <a:extLst>
              <a:ext uri="{FF2B5EF4-FFF2-40B4-BE49-F238E27FC236}">
                <a16:creationId xmlns:a16="http://schemas.microsoft.com/office/drawing/2014/main" id="{56BC5AD0-3948-A8F2-8D92-6332097FBB35}"/>
              </a:ext>
            </a:extLst>
          </p:cNvPr>
          <p:cNvCxnSpPr/>
          <p:nvPr/>
        </p:nvCxnSpPr>
        <p:spPr>
          <a:xfrm>
            <a:off x="123568" y="6763265"/>
            <a:ext cx="11970614" cy="0"/>
          </a:xfrm>
          <a:prstGeom prst="straightConnector1">
            <a:avLst/>
          </a:prstGeom>
          <a:ln w="5715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28256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22000">
        <p15:prstTrans prst="drape"/>
      </p:transition>
    </mc:Choice>
    <mc:Fallback xmlns="">
      <p:transition spd="slow" advClick="0" advTm="2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0"/>
                            </p:stCondLst>
                            <p:childTnLst>
                              <p:par>
                                <p:cTn id="8" presetID="2" presetClass="entr" presetSubtype="8" fill="hold" nodeType="after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additive="base">
                                        <p:cTn id="10" dur="11000" fill="hold"/>
                                        <p:tgtEl>
                                          <p:spTgt spid="9"/>
                                        </p:tgtEl>
                                        <p:attrNameLst>
                                          <p:attrName>ppt_x</p:attrName>
                                        </p:attrNameLst>
                                      </p:cBhvr>
                                      <p:tavLst>
                                        <p:tav tm="0">
                                          <p:val>
                                            <p:strVal val="0-#ppt_w/2"/>
                                          </p:val>
                                        </p:tav>
                                        <p:tav tm="100000">
                                          <p:val>
                                            <p:strVal val="#ppt_x"/>
                                          </p:val>
                                        </p:tav>
                                      </p:tavLst>
                                    </p:anim>
                                    <p:anim calcmode="lin" valueType="num">
                                      <p:cBhvr additive="base">
                                        <p:cTn id="11" dur="11000" fill="hold"/>
                                        <p:tgtEl>
                                          <p:spTgt spid="9"/>
                                        </p:tgtEl>
                                        <p:attrNameLst>
                                          <p:attrName>ppt_y</p:attrName>
                                        </p:attrNameLst>
                                      </p:cBhvr>
                                      <p:tavLst>
                                        <p:tav tm="0">
                                          <p:val>
                                            <p:strVal val="#ppt_y"/>
                                          </p:val>
                                        </p:tav>
                                        <p:tav tm="100000">
                                          <p:val>
                                            <p:strVal val="#ppt_y"/>
                                          </p:val>
                                        </p:tav>
                                      </p:tavLst>
                                    </p:anim>
                                  </p:childTnLst>
                                </p:cTn>
                              </p:par>
                            </p:childTnLst>
                          </p:cTn>
                        </p:par>
                        <p:par>
                          <p:cTn id="12" fill="hold">
                            <p:stCondLst>
                              <p:cond delay="11000"/>
                            </p:stCondLst>
                            <p:childTnLst>
                              <p:par>
                                <p:cTn id="13" presetID="26" presetClass="entr" presetSubtype="0"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80">
                                          <p:stCondLst>
                                            <p:cond delay="0"/>
                                          </p:stCondLst>
                                        </p:cTn>
                                        <p:tgtEl>
                                          <p:spTgt spid="6"/>
                                        </p:tgtEl>
                                      </p:cBhvr>
                                    </p:animEffect>
                                    <p:anim calcmode="lin" valueType="num">
                                      <p:cBhvr>
                                        <p:cTn id="16"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1" dur="26">
                                          <p:stCondLst>
                                            <p:cond delay="650"/>
                                          </p:stCondLst>
                                        </p:cTn>
                                        <p:tgtEl>
                                          <p:spTgt spid="6"/>
                                        </p:tgtEl>
                                      </p:cBhvr>
                                      <p:to x="100000" y="60000"/>
                                    </p:animScale>
                                    <p:animScale>
                                      <p:cBhvr>
                                        <p:cTn id="22" dur="166" decel="50000">
                                          <p:stCondLst>
                                            <p:cond delay="676"/>
                                          </p:stCondLst>
                                        </p:cTn>
                                        <p:tgtEl>
                                          <p:spTgt spid="6"/>
                                        </p:tgtEl>
                                      </p:cBhvr>
                                      <p:to x="100000" y="100000"/>
                                    </p:animScale>
                                    <p:animScale>
                                      <p:cBhvr>
                                        <p:cTn id="23" dur="26">
                                          <p:stCondLst>
                                            <p:cond delay="1312"/>
                                          </p:stCondLst>
                                        </p:cTn>
                                        <p:tgtEl>
                                          <p:spTgt spid="6"/>
                                        </p:tgtEl>
                                      </p:cBhvr>
                                      <p:to x="100000" y="80000"/>
                                    </p:animScale>
                                    <p:animScale>
                                      <p:cBhvr>
                                        <p:cTn id="24" dur="166" decel="50000">
                                          <p:stCondLst>
                                            <p:cond delay="1338"/>
                                          </p:stCondLst>
                                        </p:cTn>
                                        <p:tgtEl>
                                          <p:spTgt spid="6"/>
                                        </p:tgtEl>
                                      </p:cBhvr>
                                      <p:to x="100000" y="100000"/>
                                    </p:animScale>
                                    <p:animScale>
                                      <p:cBhvr>
                                        <p:cTn id="25" dur="26">
                                          <p:stCondLst>
                                            <p:cond delay="1642"/>
                                          </p:stCondLst>
                                        </p:cTn>
                                        <p:tgtEl>
                                          <p:spTgt spid="6"/>
                                        </p:tgtEl>
                                      </p:cBhvr>
                                      <p:to x="100000" y="90000"/>
                                    </p:animScale>
                                    <p:animScale>
                                      <p:cBhvr>
                                        <p:cTn id="26" dur="166" decel="50000">
                                          <p:stCondLst>
                                            <p:cond delay="1668"/>
                                          </p:stCondLst>
                                        </p:cTn>
                                        <p:tgtEl>
                                          <p:spTgt spid="6"/>
                                        </p:tgtEl>
                                      </p:cBhvr>
                                      <p:to x="100000" y="100000"/>
                                    </p:animScale>
                                    <p:animScale>
                                      <p:cBhvr>
                                        <p:cTn id="27" dur="26">
                                          <p:stCondLst>
                                            <p:cond delay="1808"/>
                                          </p:stCondLst>
                                        </p:cTn>
                                        <p:tgtEl>
                                          <p:spTgt spid="6"/>
                                        </p:tgtEl>
                                      </p:cBhvr>
                                      <p:to x="100000" y="95000"/>
                                    </p:animScale>
                                    <p:animScale>
                                      <p:cBhvr>
                                        <p:cTn id="28"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29" repeatCount="indefinite" fill="hold" display="0">
                  <p:stCondLst>
                    <p:cond delay="indefinite"/>
                  </p:stCondLst>
                  <p:endCondLst>
                    <p:cond evt="onStopAudio" delay="0">
                      <p:tgtEl>
                        <p:sldTgt/>
                      </p:tgtEl>
                    </p:cond>
                  </p:endCondLst>
                </p:cTn>
                <p:tgtEl>
                  <p:spTgt spid="2"/>
                </p:tgtEl>
              </p:cMediaNode>
            </p:audio>
          </p:childTnLst>
        </p:cTn>
      </p:par>
    </p:tnLst>
    <p:bldLst>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DDB9FBD-1A38-DEF8-528E-2C79691A9449}"/>
              </a:ext>
            </a:extLst>
          </p:cNvPr>
          <p:cNvSpPr txBox="1"/>
          <p:nvPr/>
        </p:nvSpPr>
        <p:spPr>
          <a:xfrm>
            <a:off x="11257093" y="6396335"/>
            <a:ext cx="837089" cy="461665"/>
          </a:xfrm>
          <a:prstGeom prst="rect">
            <a:avLst/>
          </a:prstGeom>
          <a:noFill/>
        </p:spPr>
        <p:txBody>
          <a:bodyPr wrap="none" rtlCol="0">
            <a:spAutoFit/>
          </a:bodyPr>
          <a:lstStyle/>
          <a:p>
            <a:r>
              <a:rPr lang="en-US" sz="2400" dirty="0">
                <a:latin typeface="Blackadder ITC" panose="04020505051007020D02" pitchFamily="82" charset="0"/>
              </a:rPr>
              <a:t>A.N.</a:t>
            </a:r>
            <a:endParaRPr lang="en-AU" sz="2400" dirty="0">
              <a:latin typeface="Blackadder ITC" panose="04020505051007020D02" pitchFamily="82" charset="0"/>
            </a:endParaRPr>
          </a:p>
        </p:txBody>
      </p:sp>
      <p:sp>
        <p:nvSpPr>
          <p:cNvPr id="4" name="Title 1">
            <a:extLst>
              <a:ext uri="{FF2B5EF4-FFF2-40B4-BE49-F238E27FC236}">
                <a16:creationId xmlns:a16="http://schemas.microsoft.com/office/drawing/2014/main" id="{A62C2E1E-C2F3-A5BD-C2A2-DF3AC17E9886}"/>
              </a:ext>
            </a:extLst>
          </p:cNvPr>
          <p:cNvSpPr txBox="1">
            <a:spLocks/>
          </p:cNvSpPr>
          <p:nvPr/>
        </p:nvSpPr>
        <p:spPr>
          <a:xfrm>
            <a:off x="1124033" y="354823"/>
            <a:ext cx="2802430" cy="47783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1" dirty="0">
                <a:latin typeface="Viner Hand ITC" panose="03070502030502020203" pitchFamily="66" charset="0"/>
              </a:rPr>
              <a:t>Travel Quiz</a:t>
            </a:r>
            <a:endParaRPr lang="en-AU" sz="3200" b="1" dirty="0">
              <a:latin typeface="Viner Hand ITC" panose="03070502030502020203" pitchFamily="66" charset="0"/>
            </a:endParaRPr>
          </a:p>
        </p:txBody>
      </p:sp>
      <p:sp>
        <p:nvSpPr>
          <p:cNvPr id="6" name="TextBox 5">
            <a:extLst>
              <a:ext uri="{FF2B5EF4-FFF2-40B4-BE49-F238E27FC236}">
                <a16:creationId xmlns:a16="http://schemas.microsoft.com/office/drawing/2014/main" id="{C2B71E2E-F877-61E7-FAF1-9EB8ACBA3973}"/>
              </a:ext>
            </a:extLst>
          </p:cNvPr>
          <p:cNvSpPr txBox="1"/>
          <p:nvPr/>
        </p:nvSpPr>
        <p:spPr>
          <a:xfrm>
            <a:off x="7810383" y="488441"/>
            <a:ext cx="4450817" cy="5016758"/>
          </a:xfrm>
          <a:prstGeom prst="rect">
            <a:avLst/>
          </a:prstGeom>
          <a:noFill/>
        </p:spPr>
        <p:txBody>
          <a:bodyPr wrap="square" rtlCol="0">
            <a:spAutoFit/>
          </a:bodyPr>
          <a:lstStyle/>
          <a:p>
            <a:r>
              <a:rPr lang="en-US" sz="4000" b="1" dirty="0">
                <a:solidFill>
                  <a:srgbClr val="FF0000"/>
                </a:solidFill>
              </a:rPr>
              <a:t>C)   Russian </a:t>
            </a:r>
            <a:r>
              <a:rPr lang="en-US" sz="4000" b="1" dirty="0" err="1">
                <a:solidFill>
                  <a:srgbClr val="FF0000"/>
                </a:solidFill>
              </a:rPr>
              <a:t>Rouble</a:t>
            </a:r>
            <a:endParaRPr lang="en-US" sz="4000" b="1" dirty="0">
              <a:solidFill>
                <a:srgbClr val="FF0000"/>
              </a:solidFill>
            </a:endParaRPr>
          </a:p>
          <a:p>
            <a:endParaRPr lang="en-AU" sz="2800" b="1" dirty="0"/>
          </a:p>
          <a:p>
            <a:r>
              <a:rPr lang="en-AU" sz="3600" dirty="0"/>
              <a:t>Domodedovo Airport, formally Domodedovo Mikhail Lomonosov International Airport, is an international airport serving Moscow. </a:t>
            </a:r>
            <a:endParaRPr lang="en-US" sz="3600" dirty="0"/>
          </a:p>
        </p:txBody>
      </p:sp>
      <p:pic>
        <p:nvPicPr>
          <p:cNvPr id="3" name="Picture 2" descr="A plane flying around the earth&#10;&#10;Description automatically generated">
            <a:extLst>
              <a:ext uri="{FF2B5EF4-FFF2-40B4-BE49-F238E27FC236}">
                <a16:creationId xmlns:a16="http://schemas.microsoft.com/office/drawing/2014/main" id="{66AB8F0C-89BC-83A2-A481-C3C15B042E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8787" y="243077"/>
            <a:ext cx="688848" cy="490728"/>
          </a:xfrm>
          <a:prstGeom prst="rect">
            <a:avLst/>
          </a:prstGeom>
        </p:spPr>
      </p:pic>
      <p:sp>
        <p:nvSpPr>
          <p:cNvPr id="7" name="TextBox 6">
            <a:extLst>
              <a:ext uri="{FF2B5EF4-FFF2-40B4-BE49-F238E27FC236}">
                <a16:creationId xmlns:a16="http://schemas.microsoft.com/office/drawing/2014/main" id="{2749E21B-EBA2-FB7E-AB48-BE94E420F4C0}"/>
              </a:ext>
            </a:extLst>
          </p:cNvPr>
          <p:cNvSpPr txBox="1"/>
          <p:nvPr/>
        </p:nvSpPr>
        <p:spPr>
          <a:xfrm>
            <a:off x="354226" y="944406"/>
            <a:ext cx="4662617" cy="4524315"/>
          </a:xfrm>
          <a:prstGeom prst="rect">
            <a:avLst/>
          </a:prstGeom>
          <a:noFill/>
        </p:spPr>
        <p:txBody>
          <a:bodyPr wrap="square">
            <a:spAutoFit/>
          </a:bodyPr>
          <a:lstStyle/>
          <a:p>
            <a:r>
              <a:rPr lang="en-US" sz="3200" b="1" i="0" dirty="0">
                <a:effectLst/>
              </a:rPr>
              <a:t> Your aircraft is about to land at an airport DME.  What currency should you have in your pocket after landing</a:t>
            </a:r>
            <a:br>
              <a:rPr lang="en-US" sz="3200" b="1" dirty="0"/>
            </a:br>
            <a:br>
              <a:rPr lang="en-US" sz="3200" b="1" dirty="0"/>
            </a:br>
            <a:r>
              <a:rPr lang="en-US" sz="3200" b="1" i="0" dirty="0">
                <a:effectLst/>
              </a:rPr>
              <a:t>  A):- Djibouti Frank</a:t>
            </a:r>
            <a:br>
              <a:rPr lang="en-US" sz="3200" b="1" dirty="0"/>
            </a:br>
            <a:r>
              <a:rPr lang="en-US" sz="3200" b="1" i="0" dirty="0">
                <a:effectLst/>
              </a:rPr>
              <a:t>  B):- Danish Krone</a:t>
            </a:r>
            <a:br>
              <a:rPr lang="en-US" sz="3200" b="1" dirty="0"/>
            </a:br>
            <a:r>
              <a:rPr lang="en-US" sz="3200" b="1" i="0" dirty="0">
                <a:effectLst/>
              </a:rPr>
              <a:t>  C):- Russian </a:t>
            </a:r>
            <a:r>
              <a:rPr lang="en-US" sz="3200" b="1" i="0" dirty="0" err="1">
                <a:effectLst/>
              </a:rPr>
              <a:t>Rouble</a:t>
            </a:r>
            <a:r>
              <a:rPr lang="en-US" sz="3200" b="1" i="0" dirty="0">
                <a:effectLst/>
              </a:rPr>
              <a:t> </a:t>
            </a:r>
            <a:endParaRPr lang="en-AU" sz="3200" b="1" dirty="0"/>
          </a:p>
        </p:txBody>
      </p:sp>
      <p:pic>
        <p:nvPicPr>
          <p:cNvPr id="3074" name="Picture 2" descr="Airplane Animated Gif - Colaboratory">
            <a:extLst>
              <a:ext uri="{FF2B5EF4-FFF2-40B4-BE49-F238E27FC236}">
                <a16:creationId xmlns:a16="http://schemas.microsoft.com/office/drawing/2014/main" id="{4E4E01A9-D646-E1E8-BB58-FE5A4C161B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26463" y="4250572"/>
            <a:ext cx="4762500" cy="2857500"/>
          </a:xfrm>
          <a:prstGeom prst="rect">
            <a:avLst/>
          </a:prstGeom>
          <a:noFill/>
          <a:extLst>
            <a:ext uri="{909E8E84-426E-40DD-AFC4-6F175D3DCCD1}">
              <a14:hiddenFill xmlns:a14="http://schemas.microsoft.com/office/drawing/2010/main">
                <a:solidFill>
                  <a:srgbClr val="FFFFFF"/>
                </a:solidFill>
              </a14:hiddenFill>
            </a:ext>
          </a:extLst>
        </p:spPr>
      </p:pic>
      <p:cxnSp>
        <p:nvCxnSpPr>
          <p:cNvPr id="2" name="Straight Arrow Connector 1">
            <a:extLst>
              <a:ext uri="{FF2B5EF4-FFF2-40B4-BE49-F238E27FC236}">
                <a16:creationId xmlns:a16="http://schemas.microsoft.com/office/drawing/2014/main" id="{A8CAB604-D55E-5F6B-72D4-D97772573E8D}"/>
              </a:ext>
            </a:extLst>
          </p:cNvPr>
          <p:cNvCxnSpPr/>
          <p:nvPr/>
        </p:nvCxnSpPr>
        <p:spPr>
          <a:xfrm>
            <a:off x="123568" y="6763265"/>
            <a:ext cx="11970614" cy="0"/>
          </a:xfrm>
          <a:prstGeom prst="straightConnector1">
            <a:avLst/>
          </a:prstGeom>
          <a:ln w="5715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788935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22000">
        <p15:prstTrans prst="drape"/>
      </p:transition>
    </mc:Choice>
    <mc:Fallback xmlns="">
      <p:transition spd="slow" advClick="0" advTm="2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1000" fill="hold"/>
                                        <p:tgtEl>
                                          <p:spTgt spid="2"/>
                                        </p:tgtEl>
                                        <p:attrNameLst>
                                          <p:attrName>ppt_x</p:attrName>
                                        </p:attrNameLst>
                                      </p:cBhvr>
                                      <p:tavLst>
                                        <p:tav tm="0">
                                          <p:val>
                                            <p:strVal val="0-#ppt_w/2"/>
                                          </p:val>
                                        </p:tav>
                                        <p:tav tm="100000">
                                          <p:val>
                                            <p:strVal val="#ppt_x"/>
                                          </p:val>
                                        </p:tav>
                                      </p:tavLst>
                                    </p:anim>
                                    <p:anim calcmode="lin" valueType="num">
                                      <p:cBhvr additive="base">
                                        <p:cTn id="8" dur="110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11000"/>
                            </p:stCondLst>
                            <p:childTnLst>
                              <p:par>
                                <p:cTn id="10" presetID="26" presetClass="entr" presetSubtype="0"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80">
                                          <p:stCondLst>
                                            <p:cond delay="0"/>
                                          </p:stCondLst>
                                        </p:cTn>
                                        <p:tgtEl>
                                          <p:spTgt spid="6"/>
                                        </p:tgtEl>
                                      </p:cBhvr>
                                    </p:animEffect>
                                    <p:anim calcmode="lin" valueType="num">
                                      <p:cBhvr>
                                        <p:cTn id="13"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8" dur="26">
                                          <p:stCondLst>
                                            <p:cond delay="650"/>
                                          </p:stCondLst>
                                        </p:cTn>
                                        <p:tgtEl>
                                          <p:spTgt spid="6"/>
                                        </p:tgtEl>
                                      </p:cBhvr>
                                      <p:to x="100000" y="60000"/>
                                    </p:animScale>
                                    <p:animScale>
                                      <p:cBhvr>
                                        <p:cTn id="19" dur="166" decel="50000">
                                          <p:stCondLst>
                                            <p:cond delay="676"/>
                                          </p:stCondLst>
                                        </p:cTn>
                                        <p:tgtEl>
                                          <p:spTgt spid="6"/>
                                        </p:tgtEl>
                                      </p:cBhvr>
                                      <p:to x="100000" y="100000"/>
                                    </p:animScale>
                                    <p:animScale>
                                      <p:cBhvr>
                                        <p:cTn id="20" dur="26">
                                          <p:stCondLst>
                                            <p:cond delay="1312"/>
                                          </p:stCondLst>
                                        </p:cTn>
                                        <p:tgtEl>
                                          <p:spTgt spid="6"/>
                                        </p:tgtEl>
                                      </p:cBhvr>
                                      <p:to x="100000" y="80000"/>
                                    </p:animScale>
                                    <p:animScale>
                                      <p:cBhvr>
                                        <p:cTn id="21" dur="166" decel="50000">
                                          <p:stCondLst>
                                            <p:cond delay="1338"/>
                                          </p:stCondLst>
                                        </p:cTn>
                                        <p:tgtEl>
                                          <p:spTgt spid="6"/>
                                        </p:tgtEl>
                                      </p:cBhvr>
                                      <p:to x="100000" y="100000"/>
                                    </p:animScale>
                                    <p:animScale>
                                      <p:cBhvr>
                                        <p:cTn id="22" dur="26">
                                          <p:stCondLst>
                                            <p:cond delay="1642"/>
                                          </p:stCondLst>
                                        </p:cTn>
                                        <p:tgtEl>
                                          <p:spTgt spid="6"/>
                                        </p:tgtEl>
                                      </p:cBhvr>
                                      <p:to x="100000" y="90000"/>
                                    </p:animScale>
                                    <p:animScale>
                                      <p:cBhvr>
                                        <p:cTn id="23" dur="166" decel="50000">
                                          <p:stCondLst>
                                            <p:cond delay="1668"/>
                                          </p:stCondLst>
                                        </p:cTn>
                                        <p:tgtEl>
                                          <p:spTgt spid="6"/>
                                        </p:tgtEl>
                                      </p:cBhvr>
                                      <p:to x="100000" y="100000"/>
                                    </p:animScale>
                                    <p:animScale>
                                      <p:cBhvr>
                                        <p:cTn id="24" dur="26">
                                          <p:stCondLst>
                                            <p:cond delay="1808"/>
                                          </p:stCondLst>
                                        </p:cTn>
                                        <p:tgtEl>
                                          <p:spTgt spid="6"/>
                                        </p:tgtEl>
                                      </p:cBhvr>
                                      <p:to x="100000" y="95000"/>
                                    </p:animScale>
                                    <p:animScale>
                                      <p:cBhvr>
                                        <p:cTn id="25"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DDB9FBD-1A38-DEF8-528E-2C79691A9449}"/>
              </a:ext>
            </a:extLst>
          </p:cNvPr>
          <p:cNvSpPr txBox="1"/>
          <p:nvPr/>
        </p:nvSpPr>
        <p:spPr>
          <a:xfrm>
            <a:off x="11257093" y="6396335"/>
            <a:ext cx="837089" cy="461665"/>
          </a:xfrm>
          <a:prstGeom prst="rect">
            <a:avLst/>
          </a:prstGeom>
          <a:noFill/>
        </p:spPr>
        <p:txBody>
          <a:bodyPr wrap="none" rtlCol="0">
            <a:spAutoFit/>
          </a:bodyPr>
          <a:lstStyle/>
          <a:p>
            <a:r>
              <a:rPr lang="en-US" sz="2400" dirty="0">
                <a:latin typeface="Blackadder ITC" panose="04020505051007020D02" pitchFamily="82" charset="0"/>
              </a:rPr>
              <a:t>A.N.</a:t>
            </a:r>
            <a:endParaRPr lang="en-AU" sz="2400" dirty="0">
              <a:latin typeface="Blackadder ITC" panose="04020505051007020D02" pitchFamily="82" charset="0"/>
            </a:endParaRPr>
          </a:p>
        </p:txBody>
      </p:sp>
      <p:sp>
        <p:nvSpPr>
          <p:cNvPr id="4" name="Title 1">
            <a:extLst>
              <a:ext uri="{FF2B5EF4-FFF2-40B4-BE49-F238E27FC236}">
                <a16:creationId xmlns:a16="http://schemas.microsoft.com/office/drawing/2014/main" id="{A62C2E1E-C2F3-A5BD-C2A2-DF3AC17E9886}"/>
              </a:ext>
            </a:extLst>
          </p:cNvPr>
          <p:cNvSpPr txBox="1">
            <a:spLocks/>
          </p:cNvSpPr>
          <p:nvPr/>
        </p:nvSpPr>
        <p:spPr>
          <a:xfrm>
            <a:off x="1124033" y="354823"/>
            <a:ext cx="2802430" cy="47783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1" dirty="0">
                <a:latin typeface="Viner Hand ITC" panose="03070502030502020203" pitchFamily="66" charset="0"/>
              </a:rPr>
              <a:t>Travel Quiz</a:t>
            </a:r>
            <a:endParaRPr lang="en-AU" sz="3200" b="1" dirty="0">
              <a:latin typeface="Viner Hand ITC" panose="03070502030502020203" pitchFamily="66" charset="0"/>
            </a:endParaRPr>
          </a:p>
        </p:txBody>
      </p:sp>
      <p:sp>
        <p:nvSpPr>
          <p:cNvPr id="6" name="TextBox 5">
            <a:extLst>
              <a:ext uri="{FF2B5EF4-FFF2-40B4-BE49-F238E27FC236}">
                <a16:creationId xmlns:a16="http://schemas.microsoft.com/office/drawing/2014/main" id="{C2B71E2E-F877-61E7-FAF1-9EB8ACBA3973}"/>
              </a:ext>
            </a:extLst>
          </p:cNvPr>
          <p:cNvSpPr txBox="1"/>
          <p:nvPr/>
        </p:nvSpPr>
        <p:spPr>
          <a:xfrm>
            <a:off x="7540007" y="1568774"/>
            <a:ext cx="4662616" cy="4524315"/>
          </a:xfrm>
          <a:prstGeom prst="rect">
            <a:avLst/>
          </a:prstGeom>
          <a:noFill/>
        </p:spPr>
        <p:txBody>
          <a:bodyPr wrap="square" rtlCol="0">
            <a:spAutoFit/>
          </a:bodyPr>
          <a:lstStyle/>
          <a:p>
            <a:r>
              <a:rPr lang="en-US" sz="4000" b="1" dirty="0">
                <a:solidFill>
                  <a:srgbClr val="FF0000"/>
                </a:solidFill>
              </a:rPr>
              <a:t>B)  </a:t>
            </a:r>
            <a:r>
              <a:rPr lang="en-US" sz="4000" b="1" dirty="0" err="1">
                <a:solidFill>
                  <a:srgbClr val="FF0000"/>
                </a:solidFill>
              </a:rPr>
              <a:t>Uitrecht</a:t>
            </a:r>
            <a:r>
              <a:rPr lang="en-US" sz="4000" b="1" dirty="0">
                <a:solidFill>
                  <a:srgbClr val="FF0000"/>
                </a:solidFill>
              </a:rPr>
              <a:t>, Netherlands</a:t>
            </a:r>
          </a:p>
          <a:p>
            <a:endParaRPr lang="en-US" sz="2800" dirty="0"/>
          </a:p>
          <a:p>
            <a:r>
              <a:rPr lang="en-US" sz="3600" dirty="0"/>
              <a:t>Built between 1321 and 1382 , The tower was part of St. Martin's Cathedral, also known as the Dom Church, </a:t>
            </a:r>
          </a:p>
        </p:txBody>
      </p:sp>
      <p:pic>
        <p:nvPicPr>
          <p:cNvPr id="3" name="Picture 2" descr="A plane flying around the earth&#10;&#10;Description automatically generated">
            <a:extLst>
              <a:ext uri="{FF2B5EF4-FFF2-40B4-BE49-F238E27FC236}">
                <a16:creationId xmlns:a16="http://schemas.microsoft.com/office/drawing/2014/main" id="{66AB8F0C-89BC-83A2-A481-C3C15B042E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8787" y="243077"/>
            <a:ext cx="688848" cy="490728"/>
          </a:xfrm>
          <a:prstGeom prst="rect">
            <a:avLst/>
          </a:prstGeom>
        </p:spPr>
      </p:pic>
      <p:sp>
        <p:nvSpPr>
          <p:cNvPr id="7" name="TextBox 6">
            <a:extLst>
              <a:ext uri="{FF2B5EF4-FFF2-40B4-BE49-F238E27FC236}">
                <a16:creationId xmlns:a16="http://schemas.microsoft.com/office/drawing/2014/main" id="{2749E21B-EBA2-FB7E-AB48-BE94E420F4C0}"/>
              </a:ext>
            </a:extLst>
          </p:cNvPr>
          <p:cNvSpPr txBox="1"/>
          <p:nvPr/>
        </p:nvSpPr>
        <p:spPr>
          <a:xfrm>
            <a:off x="354226" y="944406"/>
            <a:ext cx="4662617" cy="6494085"/>
          </a:xfrm>
          <a:prstGeom prst="rect">
            <a:avLst/>
          </a:prstGeom>
          <a:noFill/>
        </p:spPr>
        <p:txBody>
          <a:bodyPr wrap="square">
            <a:spAutoFit/>
          </a:bodyPr>
          <a:lstStyle/>
          <a:p>
            <a:r>
              <a:rPr lang="en-US" sz="3200" b="1" i="0" dirty="0">
                <a:effectLst/>
              </a:rPr>
              <a:t> Dom Tower stands at 112.32 meters tall and is over 600 years old.  In which European city is Dom Tower    </a:t>
            </a:r>
            <a:br>
              <a:rPr lang="en-US" sz="3200" b="1" dirty="0"/>
            </a:br>
            <a:br>
              <a:rPr lang="en-US" sz="3200" b="1" dirty="0"/>
            </a:br>
            <a:r>
              <a:rPr lang="en-US" sz="3200" b="1" i="0" dirty="0">
                <a:effectLst/>
              </a:rPr>
              <a:t>A)  Brugge,  Brussels</a:t>
            </a:r>
            <a:br>
              <a:rPr lang="en-US" sz="3200" b="1" dirty="0"/>
            </a:br>
            <a:r>
              <a:rPr lang="en-US" sz="3200" b="1" i="0" dirty="0">
                <a:effectLst/>
              </a:rPr>
              <a:t>B)  </a:t>
            </a:r>
            <a:r>
              <a:rPr lang="en-US" sz="3200" b="1" i="0" dirty="0" err="1">
                <a:effectLst/>
              </a:rPr>
              <a:t>Uitrecht</a:t>
            </a:r>
            <a:r>
              <a:rPr lang="en-US" sz="3200" b="1" i="0" dirty="0">
                <a:effectLst/>
              </a:rPr>
              <a:t>, Netherlands</a:t>
            </a:r>
            <a:br>
              <a:rPr lang="en-US" sz="3200" b="1" dirty="0"/>
            </a:br>
            <a:r>
              <a:rPr lang="en-US" sz="3200" b="1" dirty="0"/>
              <a:t>C</a:t>
            </a:r>
            <a:r>
              <a:rPr lang="en-US" sz="3200" b="1" i="0" dirty="0">
                <a:effectLst/>
              </a:rPr>
              <a:t>)  Lucca,  Italy</a:t>
            </a:r>
          </a:p>
          <a:p>
            <a:r>
              <a:rPr lang="en-US" sz="3200" b="1" dirty="0"/>
              <a:t>D) </a:t>
            </a:r>
            <a:r>
              <a:rPr lang="en-AU" sz="3200" b="1" dirty="0"/>
              <a:t>San </a:t>
            </a:r>
            <a:r>
              <a:rPr lang="en-AU" sz="3200" b="1" dirty="0" err="1"/>
              <a:t>Gimignano</a:t>
            </a:r>
            <a:r>
              <a:rPr lang="en-AU" sz="3200" b="1" dirty="0"/>
              <a:t>, Italy</a:t>
            </a:r>
          </a:p>
          <a:p>
            <a:endParaRPr lang="en-US" sz="3200" b="1" i="0" dirty="0">
              <a:effectLst/>
            </a:endParaRPr>
          </a:p>
          <a:p>
            <a:endParaRPr lang="en-AU" sz="3200" b="1" dirty="0"/>
          </a:p>
          <a:p>
            <a:endParaRPr lang="en-AU" sz="3200" b="1" dirty="0"/>
          </a:p>
        </p:txBody>
      </p:sp>
      <p:pic>
        <p:nvPicPr>
          <p:cNvPr id="1028" name="Picture 4" descr="Dom Tower of Utrecht, Holland Stock Photo - Image of churchtower, blue ...">
            <a:extLst>
              <a:ext uri="{FF2B5EF4-FFF2-40B4-BE49-F238E27FC236}">
                <a16:creationId xmlns:a16="http://schemas.microsoft.com/office/drawing/2014/main" id="{46B9F91D-CDBD-7594-3C56-34425F61ED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88000" y="2936488"/>
            <a:ext cx="2567243" cy="369067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cxnSp>
        <p:nvCxnSpPr>
          <p:cNvPr id="2" name="Straight Arrow Connector 1">
            <a:extLst>
              <a:ext uri="{FF2B5EF4-FFF2-40B4-BE49-F238E27FC236}">
                <a16:creationId xmlns:a16="http://schemas.microsoft.com/office/drawing/2014/main" id="{8C9FC917-9BA2-A69D-ACB0-B76AF6C672CA}"/>
              </a:ext>
            </a:extLst>
          </p:cNvPr>
          <p:cNvCxnSpPr/>
          <p:nvPr/>
        </p:nvCxnSpPr>
        <p:spPr>
          <a:xfrm>
            <a:off x="123568" y="6763265"/>
            <a:ext cx="11970614" cy="0"/>
          </a:xfrm>
          <a:prstGeom prst="straightConnector1">
            <a:avLst/>
          </a:prstGeom>
          <a:ln w="5715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11031228"/>
      </p:ext>
    </p:extLst>
  </p:cSld>
  <p:clrMapOvr>
    <a:masterClrMapping/>
  </p:clrMapOvr>
  <mc:AlternateContent xmlns:mc="http://schemas.openxmlformats.org/markup-compatibility/2006" xmlns:p14="http://schemas.microsoft.com/office/powerpoint/2010/main">
    <mc:Choice Requires="p14">
      <p:transition spd="slow" p14:dur="800" advClick="0" advTm="22000">
        <p:circle/>
      </p:transition>
    </mc:Choice>
    <mc:Fallback xmlns="">
      <p:transition spd="slow" advClick="0" advTm="22000">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1000" fill="hold"/>
                                        <p:tgtEl>
                                          <p:spTgt spid="2"/>
                                        </p:tgtEl>
                                        <p:attrNameLst>
                                          <p:attrName>ppt_x</p:attrName>
                                        </p:attrNameLst>
                                      </p:cBhvr>
                                      <p:tavLst>
                                        <p:tav tm="0">
                                          <p:val>
                                            <p:strVal val="0-#ppt_w/2"/>
                                          </p:val>
                                        </p:tav>
                                        <p:tav tm="100000">
                                          <p:val>
                                            <p:strVal val="#ppt_x"/>
                                          </p:val>
                                        </p:tav>
                                      </p:tavLst>
                                    </p:anim>
                                    <p:anim calcmode="lin" valueType="num">
                                      <p:cBhvr additive="base">
                                        <p:cTn id="8" dur="110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11000"/>
                            </p:stCondLst>
                            <p:childTnLst>
                              <p:par>
                                <p:cTn id="10" presetID="26" presetClass="entr" presetSubtype="0"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80">
                                          <p:stCondLst>
                                            <p:cond delay="0"/>
                                          </p:stCondLst>
                                        </p:cTn>
                                        <p:tgtEl>
                                          <p:spTgt spid="6"/>
                                        </p:tgtEl>
                                      </p:cBhvr>
                                    </p:animEffect>
                                    <p:anim calcmode="lin" valueType="num">
                                      <p:cBhvr>
                                        <p:cTn id="13"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8" dur="26">
                                          <p:stCondLst>
                                            <p:cond delay="650"/>
                                          </p:stCondLst>
                                        </p:cTn>
                                        <p:tgtEl>
                                          <p:spTgt spid="6"/>
                                        </p:tgtEl>
                                      </p:cBhvr>
                                      <p:to x="100000" y="60000"/>
                                    </p:animScale>
                                    <p:animScale>
                                      <p:cBhvr>
                                        <p:cTn id="19" dur="166" decel="50000">
                                          <p:stCondLst>
                                            <p:cond delay="676"/>
                                          </p:stCondLst>
                                        </p:cTn>
                                        <p:tgtEl>
                                          <p:spTgt spid="6"/>
                                        </p:tgtEl>
                                      </p:cBhvr>
                                      <p:to x="100000" y="100000"/>
                                    </p:animScale>
                                    <p:animScale>
                                      <p:cBhvr>
                                        <p:cTn id="20" dur="26">
                                          <p:stCondLst>
                                            <p:cond delay="1312"/>
                                          </p:stCondLst>
                                        </p:cTn>
                                        <p:tgtEl>
                                          <p:spTgt spid="6"/>
                                        </p:tgtEl>
                                      </p:cBhvr>
                                      <p:to x="100000" y="80000"/>
                                    </p:animScale>
                                    <p:animScale>
                                      <p:cBhvr>
                                        <p:cTn id="21" dur="166" decel="50000">
                                          <p:stCondLst>
                                            <p:cond delay="1338"/>
                                          </p:stCondLst>
                                        </p:cTn>
                                        <p:tgtEl>
                                          <p:spTgt spid="6"/>
                                        </p:tgtEl>
                                      </p:cBhvr>
                                      <p:to x="100000" y="100000"/>
                                    </p:animScale>
                                    <p:animScale>
                                      <p:cBhvr>
                                        <p:cTn id="22" dur="26">
                                          <p:stCondLst>
                                            <p:cond delay="1642"/>
                                          </p:stCondLst>
                                        </p:cTn>
                                        <p:tgtEl>
                                          <p:spTgt spid="6"/>
                                        </p:tgtEl>
                                      </p:cBhvr>
                                      <p:to x="100000" y="90000"/>
                                    </p:animScale>
                                    <p:animScale>
                                      <p:cBhvr>
                                        <p:cTn id="23" dur="166" decel="50000">
                                          <p:stCondLst>
                                            <p:cond delay="1668"/>
                                          </p:stCondLst>
                                        </p:cTn>
                                        <p:tgtEl>
                                          <p:spTgt spid="6"/>
                                        </p:tgtEl>
                                      </p:cBhvr>
                                      <p:to x="100000" y="100000"/>
                                    </p:animScale>
                                    <p:animScale>
                                      <p:cBhvr>
                                        <p:cTn id="24" dur="26">
                                          <p:stCondLst>
                                            <p:cond delay="1808"/>
                                          </p:stCondLst>
                                        </p:cTn>
                                        <p:tgtEl>
                                          <p:spTgt spid="6"/>
                                        </p:tgtEl>
                                      </p:cBhvr>
                                      <p:to x="100000" y="95000"/>
                                    </p:animScale>
                                    <p:animScale>
                                      <p:cBhvr>
                                        <p:cTn id="25"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pattFill prst="pct10">
          <a:fgClr>
            <a:schemeClr val="accent2">
              <a:lumMod val="60000"/>
              <a:lumOff val="40000"/>
            </a:schemeClr>
          </a:fgClr>
          <a:bgClr>
            <a:schemeClr val="bg1"/>
          </a:bgClr>
        </a:patt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DDB9FBD-1A38-DEF8-528E-2C79691A9449}"/>
              </a:ext>
            </a:extLst>
          </p:cNvPr>
          <p:cNvSpPr txBox="1"/>
          <p:nvPr/>
        </p:nvSpPr>
        <p:spPr>
          <a:xfrm>
            <a:off x="11257093" y="6396335"/>
            <a:ext cx="837089" cy="461665"/>
          </a:xfrm>
          <a:prstGeom prst="rect">
            <a:avLst/>
          </a:prstGeom>
          <a:noFill/>
        </p:spPr>
        <p:txBody>
          <a:bodyPr wrap="none" rtlCol="0">
            <a:spAutoFit/>
          </a:bodyPr>
          <a:lstStyle/>
          <a:p>
            <a:r>
              <a:rPr lang="en-US" sz="2400" dirty="0">
                <a:latin typeface="Blackadder ITC" panose="04020505051007020D02" pitchFamily="82" charset="0"/>
              </a:rPr>
              <a:t>A.N.</a:t>
            </a:r>
            <a:endParaRPr lang="en-AU" sz="2400" dirty="0">
              <a:latin typeface="Blackadder ITC" panose="04020505051007020D02" pitchFamily="82" charset="0"/>
            </a:endParaRPr>
          </a:p>
        </p:txBody>
      </p:sp>
      <p:sp>
        <p:nvSpPr>
          <p:cNvPr id="4" name="Title 1">
            <a:extLst>
              <a:ext uri="{FF2B5EF4-FFF2-40B4-BE49-F238E27FC236}">
                <a16:creationId xmlns:a16="http://schemas.microsoft.com/office/drawing/2014/main" id="{A62C2E1E-C2F3-A5BD-C2A2-DF3AC17E9886}"/>
              </a:ext>
            </a:extLst>
          </p:cNvPr>
          <p:cNvSpPr txBox="1">
            <a:spLocks/>
          </p:cNvSpPr>
          <p:nvPr/>
        </p:nvSpPr>
        <p:spPr>
          <a:xfrm>
            <a:off x="1124033" y="354823"/>
            <a:ext cx="2802430" cy="47783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1" dirty="0">
                <a:latin typeface="Viner Hand ITC" panose="03070502030502020203" pitchFamily="66" charset="0"/>
              </a:rPr>
              <a:t>Travel Quiz</a:t>
            </a:r>
            <a:endParaRPr lang="en-AU" sz="3200" b="1" dirty="0">
              <a:latin typeface="Viner Hand ITC" panose="03070502030502020203" pitchFamily="66" charset="0"/>
            </a:endParaRPr>
          </a:p>
        </p:txBody>
      </p:sp>
      <p:pic>
        <p:nvPicPr>
          <p:cNvPr id="3" name="Picture 2" descr="A plane flying around the earth&#10;&#10;Description automatically generated">
            <a:extLst>
              <a:ext uri="{FF2B5EF4-FFF2-40B4-BE49-F238E27FC236}">
                <a16:creationId xmlns:a16="http://schemas.microsoft.com/office/drawing/2014/main" id="{66AB8F0C-89BC-83A2-A481-C3C15B042E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8787" y="243077"/>
            <a:ext cx="688848" cy="490728"/>
          </a:xfrm>
          <a:prstGeom prst="rect">
            <a:avLst/>
          </a:prstGeom>
        </p:spPr>
      </p:pic>
      <p:sp>
        <p:nvSpPr>
          <p:cNvPr id="5" name="TextBox 4">
            <a:extLst>
              <a:ext uri="{FF2B5EF4-FFF2-40B4-BE49-F238E27FC236}">
                <a16:creationId xmlns:a16="http://schemas.microsoft.com/office/drawing/2014/main" id="{3D5C0EAD-D5B0-FFAC-2A1B-A5754EED8E8F}"/>
              </a:ext>
            </a:extLst>
          </p:cNvPr>
          <p:cNvSpPr txBox="1"/>
          <p:nvPr/>
        </p:nvSpPr>
        <p:spPr>
          <a:xfrm>
            <a:off x="2282133" y="3428175"/>
            <a:ext cx="9762018" cy="2862322"/>
          </a:xfrm>
          <a:prstGeom prst="rect">
            <a:avLst/>
          </a:prstGeom>
          <a:noFill/>
        </p:spPr>
        <p:txBody>
          <a:bodyPr wrap="square">
            <a:spAutoFit/>
          </a:bodyPr>
          <a:lstStyle/>
          <a:p>
            <a:r>
              <a:rPr lang="en-US" sz="3600" dirty="0">
                <a:solidFill>
                  <a:schemeClr val="accent1"/>
                </a:solidFill>
                <a:cs typeface="Quire Sans" panose="020B0502040204020203" pitchFamily="34" charset="0"/>
              </a:rPr>
              <a:t>Japanese trains, reputedly the most punctual in the world, issue passengers with a ‘delay certificate’ if a train is running more than five minutes behind schedule. The documents can be shown to bosses or teachers to explain a passenger’s lateness. </a:t>
            </a:r>
            <a:endParaRPr lang="en-US" sz="3600" i="0" dirty="0">
              <a:solidFill>
                <a:schemeClr val="accent1"/>
              </a:solidFill>
              <a:effectLst/>
              <a:cs typeface="Quire Sans" panose="020B0502040204020203" pitchFamily="34" charset="0"/>
            </a:endParaRPr>
          </a:p>
        </p:txBody>
      </p:sp>
      <p:pic>
        <p:nvPicPr>
          <p:cNvPr id="9" name="Picture 2">
            <a:extLst>
              <a:ext uri="{FF2B5EF4-FFF2-40B4-BE49-F238E27FC236}">
                <a16:creationId xmlns:a16="http://schemas.microsoft.com/office/drawing/2014/main" id="{E2915317-7ED6-7B02-0202-7A94D1AEF53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2002" b="8707"/>
          <a:stretch/>
        </p:blipFill>
        <p:spPr bwMode="auto">
          <a:xfrm flipH="1">
            <a:off x="147849" y="1279567"/>
            <a:ext cx="4059946" cy="3786703"/>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6D0E4443-6A04-C363-C011-C97478B1ABCC}"/>
              </a:ext>
            </a:extLst>
          </p:cNvPr>
          <p:cNvSpPr txBox="1"/>
          <p:nvPr/>
        </p:nvSpPr>
        <p:spPr>
          <a:xfrm rot="20482402">
            <a:off x="2605520" y="1095700"/>
            <a:ext cx="3259226" cy="707886"/>
          </a:xfrm>
          <a:prstGeom prst="rect">
            <a:avLst/>
          </a:prstGeom>
          <a:noFill/>
        </p:spPr>
        <p:txBody>
          <a:bodyPr wrap="none" rtlCol="0">
            <a:spAutoFit/>
          </a:bodyPr>
          <a:lstStyle/>
          <a:p>
            <a:r>
              <a:rPr lang="en-US" sz="4000" dirty="0"/>
              <a:t>Did you know?</a:t>
            </a:r>
            <a:endParaRPr lang="en-AU" sz="4000" dirty="0"/>
          </a:p>
        </p:txBody>
      </p:sp>
      <p:sp>
        <p:nvSpPr>
          <p:cNvPr id="2" name="TextBox 1">
            <a:extLst>
              <a:ext uri="{FF2B5EF4-FFF2-40B4-BE49-F238E27FC236}">
                <a16:creationId xmlns:a16="http://schemas.microsoft.com/office/drawing/2014/main" id="{9F515E95-4D85-0717-1383-B9D80D22BF8A}"/>
              </a:ext>
            </a:extLst>
          </p:cNvPr>
          <p:cNvSpPr txBox="1"/>
          <p:nvPr/>
        </p:nvSpPr>
        <p:spPr>
          <a:xfrm>
            <a:off x="3671090" y="2122008"/>
            <a:ext cx="7927786" cy="1200329"/>
          </a:xfrm>
          <a:prstGeom prst="rect">
            <a:avLst/>
          </a:prstGeom>
          <a:noFill/>
        </p:spPr>
        <p:txBody>
          <a:bodyPr wrap="square" rtlCol="0">
            <a:spAutoFit/>
          </a:bodyPr>
          <a:lstStyle/>
          <a:p>
            <a:r>
              <a:rPr lang="en-US" sz="3600" b="1" dirty="0">
                <a:cs typeface="Quire Sans" panose="020B0502040204020203" pitchFamily="34" charset="0"/>
              </a:rPr>
              <a:t>Japanese railways hand out ‘certificates’ for delays of more than five minutes.</a:t>
            </a:r>
            <a:endParaRPr lang="en-AU" sz="3600" dirty="0"/>
          </a:p>
        </p:txBody>
      </p:sp>
      <p:cxnSp>
        <p:nvCxnSpPr>
          <p:cNvPr id="6" name="Straight Arrow Connector 5">
            <a:extLst>
              <a:ext uri="{FF2B5EF4-FFF2-40B4-BE49-F238E27FC236}">
                <a16:creationId xmlns:a16="http://schemas.microsoft.com/office/drawing/2014/main" id="{0ECB7BD2-3145-2B78-BF8D-0AACD59A88B4}"/>
              </a:ext>
            </a:extLst>
          </p:cNvPr>
          <p:cNvCxnSpPr/>
          <p:nvPr/>
        </p:nvCxnSpPr>
        <p:spPr>
          <a:xfrm>
            <a:off x="123568" y="6763265"/>
            <a:ext cx="11970614" cy="0"/>
          </a:xfrm>
          <a:prstGeom prst="straightConnector1">
            <a:avLst/>
          </a:prstGeom>
          <a:ln w="57150">
            <a:solidFill>
              <a:schemeClr val="accent4">
                <a:lumMod val="20000"/>
                <a:lumOff val="8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0EC9EE0E-0414-6D57-CC40-28BE645807D7}"/>
              </a:ext>
            </a:extLst>
          </p:cNvPr>
          <p:cNvCxnSpPr/>
          <p:nvPr/>
        </p:nvCxnSpPr>
        <p:spPr>
          <a:xfrm>
            <a:off x="275968" y="6915665"/>
            <a:ext cx="11970614" cy="0"/>
          </a:xfrm>
          <a:prstGeom prst="straightConnector1">
            <a:avLst/>
          </a:prstGeom>
          <a:ln w="57150">
            <a:solidFill>
              <a:schemeClr val="accent4">
                <a:lumMod val="20000"/>
                <a:lumOff val="8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6005424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advClick="0" advTm="15000">
        <p15:prstTrans prst="drape"/>
      </p:transition>
    </mc:Choice>
    <mc:Fallback>
      <p:transition spd="slow" advClick="0" advTm="1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1500" fill="hold"/>
                                        <p:tgtEl>
                                          <p:spTgt spid="6"/>
                                        </p:tgtEl>
                                        <p:attrNameLst>
                                          <p:attrName>ppt_x</p:attrName>
                                        </p:attrNameLst>
                                      </p:cBhvr>
                                      <p:tavLst>
                                        <p:tav tm="0">
                                          <p:val>
                                            <p:strVal val="0-#ppt_w/2"/>
                                          </p:val>
                                        </p:tav>
                                        <p:tav tm="100000">
                                          <p:val>
                                            <p:strVal val="#ppt_x"/>
                                          </p:val>
                                        </p:tav>
                                      </p:tavLst>
                                    </p:anim>
                                    <p:anim calcmode="lin" valueType="num">
                                      <p:cBhvr additive="base">
                                        <p:cTn id="8" dur="11500" fill="hold"/>
                                        <p:tgtEl>
                                          <p:spTgt spid="6"/>
                                        </p:tgtEl>
                                        <p:attrNameLst>
                                          <p:attrName>ppt_y</p:attrName>
                                        </p:attrNameLst>
                                      </p:cBhvr>
                                      <p:tavLst>
                                        <p:tav tm="0">
                                          <p:val>
                                            <p:strVal val="#ppt_y"/>
                                          </p:val>
                                        </p:tav>
                                        <p:tav tm="100000">
                                          <p:val>
                                            <p:strVal val="#ppt_y"/>
                                          </p:val>
                                        </p:tav>
                                      </p:tavLst>
                                    </p:anim>
                                  </p:childTnLst>
                                </p:cTn>
                              </p:par>
                              <p:par>
                                <p:cTn id="9" presetID="53" presetClass="entr" presetSubtype="16"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p:cTn id="11" dur="500" fill="hold"/>
                                        <p:tgtEl>
                                          <p:spTgt spid="10"/>
                                        </p:tgtEl>
                                        <p:attrNameLst>
                                          <p:attrName>ppt_w</p:attrName>
                                        </p:attrNameLst>
                                      </p:cBhvr>
                                      <p:tavLst>
                                        <p:tav tm="0">
                                          <p:val>
                                            <p:fltVal val="0"/>
                                          </p:val>
                                        </p:tav>
                                        <p:tav tm="100000">
                                          <p:val>
                                            <p:strVal val="#ppt_w"/>
                                          </p:val>
                                        </p:tav>
                                      </p:tavLst>
                                    </p:anim>
                                    <p:anim calcmode="lin" valueType="num">
                                      <p:cBhvr>
                                        <p:cTn id="12" dur="500" fill="hold"/>
                                        <p:tgtEl>
                                          <p:spTgt spid="10"/>
                                        </p:tgtEl>
                                        <p:attrNameLst>
                                          <p:attrName>ppt_h</p:attrName>
                                        </p:attrNameLst>
                                      </p:cBhvr>
                                      <p:tavLst>
                                        <p:tav tm="0">
                                          <p:val>
                                            <p:fltVal val="0"/>
                                          </p:val>
                                        </p:tav>
                                        <p:tav tm="100000">
                                          <p:val>
                                            <p:strVal val="#ppt_h"/>
                                          </p:val>
                                        </p:tav>
                                      </p:tavLst>
                                    </p:anim>
                                    <p:animEffect transition="in" filter="fade">
                                      <p:cBhvr>
                                        <p:cTn id="13" dur="500"/>
                                        <p:tgtEl>
                                          <p:spTgt spid="10"/>
                                        </p:tgtEl>
                                      </p:cBhvr>
                                    </p:animEffect>
                                  </p:childTnLst>
                                </p:cTn>
                              </p:par>
                              <p:par>
                                <p:cTn id="14" presetID="2" presetClass="entr" presetSubtype="4" fill="hold" grpId="0" nodeType="withEffect">
                                  <p:stCondLst>
                                    <p:cond delay="300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ppt_x"/>
                                          </p:val>
                                        </p:tav>
                                        <p:tav tm="100000">
                                          <p:val>
                                            <p:strVal val="#ppt_x"/>
                                          </p:val>
                                        </p:tav>
                                      </p:tavLst>
                                    </p:anim>
                                    <p:anim calcmode="lin" valueType="num">
                                      <p:cBhvr additive="base">
                                        <p:cTn id="17" dur="500" fill="hold"/>
                                        <p:tgtEl>
                                          <p:spTgt spid="5"/>
                                        </p:tgtEl>
                                        <p:attrNameLst>
                                          <p:attrName>ppt_y</p:attrName>
                                        </p:attrNameLst>
                                      </p:cBhvr>
                                      <p:tavLst>
                                        <p:tav tm="0">
                                          <p:val>
                                            <p:strVal val="1+#ppt_h/2"/>
                                          </p:val>
                                        </p:tav>
                                        <p:tav tm="100000">
                                          <p:val>
                                            <p:strVal val="#ppt_y"/>
                                          </p:val>
                                        </p:tav>
                                      </p:tavLst>
                                    </p:anim>
                                  </p:childTnLst>
                                </p:cTn>
                              </p:par>
                            </p:childTnLst>
                          </p:cTn>
                        </p:par>
                        <p:par>
                          <p:cTn id="18" fill="hold">
                            <p:stCondLst>
                              <p:cond delay="11500"/>
                            </p:stCondLst>
                            <p:childTnLst>
                              <p:par>
                                <p:cTn id="19" presetID="2" presetClass="entr" presetSubtype="8" fill="hold" nodeType="after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11000" fill="hold"/>
                                        <p:tgtEl>
                                          <p:spTgt spid="7"/>
                                        </p:tgtEl>
                                        <p:attrNameLst>
                                          <p:attrName>ppt_x</p:attrName>
                                        </p:attrNameLst>
                                      </p:cBhvr>
                                      <p:tavLst>
                                        <p:tav tm="0">
                                          <p:val>
                                            <p:strVal val="0-#ppt_w/2"/>
                                          </p:val>
                                        </p:tav>
                                        <p:tav tm="100000">
                                          <p:val>
                                            <p:strVal val="#ppt_x"/>
                                          </p:val>
                                        </p:tav>
                                      </p:tavLst>
                                    </p:anim>
                                    <p:anim calcmode="lin" valueType="num">
                                      <p:cBhvr additive="base">
                                        <p:cTn id="22" dur="1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DDB9FBD-1A38-DEF8-528E-2C79691A9449}"/>
              </a:ext>
            </a:extLst>
          </p:cNvPr>
          <p:cNvSpPr txBox="1"/>
          <p:nvPr/>
        </p:nvSpPr>
        <p:spPr>
          <a:xfrm>
            <a:off x="11257093" y="6396335"/>
            <a:ext cx="837089" cy="461665"/>
          </a:xfrm>
          <a:prstGeom prst="rect">
            <a:avLst/>
          </a:prstGeom>
          <a:noFill/>
        </p:spPr>
        <p:txBody>
          <a:bodyPr wrap="none" rtlCol="0">
            <a:spAutoFit/>
          </a:bodyPr>
          <a:lstStyle/>
          <a:p>
            <a:r>
              <a:rPr lang="en-US" sz="2400" dirty="0">
                <a:latin typeface="Blackadder ITC" panose="04020505051007020D02" pitchFamily="82" charset="0"/>
              </a:rPr>
              <a:t>A.N.</a:t>
            </a:r>
            <a:endParaRPr lang="en-AU" sz="2400" dirty="0">
              <a:latin typeface="Blackadder ITC" panose="04020505051007020D02" pitchFamily="82" charset="0"/>
            </a:endParaRPr>
          </a:p>
        </p:txBody>
      </p:sp>
      <p:sp>
        <p:nvSpPr>
          <p:cNvPr id="4" name="Title 1">
            <a:extLst>
              <a:ext uri="{FF2B5EF4-FFF2-40B4-BE49-F238E27FC236}">
                <a16:creationId xmlns:a16="http://schemas.microsoft.com/office/drawing/2014/main" id="{A62C2E1E-C2F3-A5BD-C2A2-DF3AC17E9886}"/>
              </a:ext>
            </a:extLst>
          </p:cNvPr>
          <p:cNvSpPr txBox="1">
            <a:spLocks/>
          </p:cNvSpPr>
          <p:nvPr/>
        </p:nvSpPr>
        <p:spPr>
          <a:xfrm>
            <a:off x="1124033" y="354823"/>
            <a:ext cx="2802430" cy="47783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1" dirty="0">
                <a:latin typeface="Viner Hand ITC" panose="03070502030502020203" pitchFamily="66" charset="0"/>
              </a:rPr>
              <a:t>Travel Quiz</a:t>
            </a:r>
            <a:endParaRPr lang="en-AU" sz="3200" b="1" dirty="0">
              <a:latin typeface="Viner Hand ITC" panose="03070502030502020203" pitchFamily="66" charset="0"/>
            </a:endParaRPr>
          </a:p>
        </p:txBody>
      </p:sp>
      <p:sp>
        <p:nvSpPr>
          <p:cNvPr id="6" name="TextBox 5">
            <a:extLst>
              <a:ext uri="{FF2B5EF4-FFF2-40B4-BE49-F238E27FC236}">
                <a16:creationId xmlns:a16="http://schemas.microsoft.com/office/drawing/2014/main" id="{C2B71E2E-F877-61E7-FAF1-9EB8ACBA3973}"/>
              </a:ext>
            </a:extLst>
          </p:cNvPr>
          <p:cNvSpPr txBox="1"/>
          <p:nvPr/>
        </p:nvSpPr>
        <p:spPr>
          <a:xfrm>
            <a:off x="8138984" y="593741"/>
            <a:ext cx="3783552" cy="5570756"/>
          </a:xfrm>
          <a:prstGeom prst="rect">
            <a:avLst/>
          </a:prstGeom>
          <a:noFill/>
        </p:spPr>
        <p:txBody>
          <a:bodyPr wrap="square" rtlCol="0">
            <a:spAutoFit/>
          </a:bodyPr>
          <a:lstStyle/>
          <a:p>
            <a:r>
              <a:rPr lang="en-US" sz="4000" b="1" dirty="0">
                <a:solidFill>
                  <a:srgbClr val="FF0000"/>
                </a:solidFill>
              </a:rPr>
              <a:t>B)  Russia</a:t>
            </a:r>
          </a:p>
          <a:p>
            <a:endParaRPr lang="en-US" sz="2800" dirty="0"/>
          </a:p>
          <a:p>
            <a:r>
              <a:rPr lang="en-US" sz="3600" dirty="0"/>
              <a:t>It is in western Siberia; and together with Irtysh forms the world's seventh-longest river system, at 5,410 </a:t>
            </a:r>
            <a:r>
              <a:rPr lang="en-US" sz="3600" dirty="0" err="1"/>
              <a:t>kilometres</a:t>
            </a:r>
            <a:r>
              <a:rPr lang="en-US" sz="3600" dirty="0"/>
              <a:t>. </a:t>
            </a:r>
          </a:p>
        </p:txBody>
      </p:sp>
      <p:pic>
        <p:nvPicPr>
          <p:cNvPr id="3" name="Picture 2" descr="A plane flying around the earth&#10;&#10;Description automatically generated">
            <a:extLst>
              <a:ext uri="{FF2B5EF4-FFF2-40B4-BE49-F238E27FC236}">
                <a16:creationId xmlns:a16="http://schemas.microsoft.com/office/drawing/2014/main" id="{66AB8F0C-89BC-83A2-A481-C3C15B042E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8787" y="243077"/>
            <a:ext cx="688848" cy="490728"/>
          </a:xfrm>
          <a:prstGeom prst="rect">
            <a:avLst/>
          </a:prstGeom>
        </p:spPr>
      </p:pic>
      <p:sp>
        <p:nvSpPr>
          <p:cNvPr id="7" name="TextBox 6">
            <a:extLst>
              <a:ext uri="{FF2B5EF4-FFF2-40B4-BE49-F238E27FC236}">
                <a16:creationId xmlns:a16="http://schemas.microsoft.com/office/drawing/2014/main" id="{2749E21B-EBA2-FB7E-AB48-BE94E420F4C0}"/>
              </a:ext>
            </a:extLst>
          </p:cNvPr>
          <p:cNvSpPr txBox="1"/>
          <p:nvPr/>
        </p:nvSpPr>
        <p:spPr>
          <a:xfrm>
            <a:off x="354226" y="944406"/>
            <a:ext cx="4662617" cy="5509200"/>
          </a:xfrm>
          <a:prstGeom prst="rect">
            <a:avLst/>
          </a:prstGeom>
          <a:noFill/>
        </p:spPr>
        <p:txBody>
          <a:bodyPr wrap="square">
            <a:spAutoFit/>
          </a:bodyPr>
          <a:lstStyle/>
          <a:p>
            <a:r>
              <a:rPr lang="en-US" sz="3200" b="1" i="0" dirty="0">
                <a:effectLst/>
              </a:rPr>
              <a:t>If you are paddling your canoe down the Ob River, in what country would you be</a:t>
            </a:r>
            <a:br>
              <a:rPr lang="en-US" sz="3200" b="1" i="0" dirty="0">
                <a:effectLst/>
              </a:rPr>
            </a:br>
            <a:r>
              <a:rPr lang="en-US" sz="3200" b="1" i="0" dirty="0">
                <a:effectLst/>
              </a:rPr>
              <a:t> </a:t>
            </a:r>
            <a:br>
              <a:rPr lang="en-US" sz="3200" b="1" dirty="0"/>
            </a:br>
            <a:r>
              <a:rPr lang="en-US" sz="3200" b="1" i="0" dirty="0">
                <a:effectLst/>
              </a:rPr>
              <a:t>​A) Canada</a:t>
            </a:r>
          </a:p>
          <a:p>
            <a:r>
              <a:rPr lang="en-US" sz="3200" b="1" i="0" dirty="0">
                <a:effectLst/>
              </a:rPr>
              <a:t>B) Russia</a:t>
            </a:r>
            <a:br>
              <a:rPr lang="en-US" sz="3200" b="1" dirty="0"/>
            </a:br>
            <a:r>
              <a:rPr lang="en-US" sz="3200" b="1" i="0" dirty="0">
                <a:effectLst/>
              </a:rPr>
              <a:t>C) Norway</a:t>
            </a:r>
          </a:p>
          <a:p>
            <a:r>
              <a:rPr lang="en-US" sz="3200" b="1" dirty="0"/>
              <a:t>D) India </a:t>
            </a:r>
            <a:endParaRPr lang="en-US" sz="3200" b="1" i="0" dirty="0">
              <a:effectLst/>
            </a:endParaRPr>
          </a:p>
          <a:p>
            <a:endParaRPr lang="en-AU" sz="3200" b="1" dirty="0"/>
          </a:p>
          <a:p>
            <a:endParaRPr lang="en-AU" sz="3200" b="1" dirty="0"/>
          </a:p>
        </p:txBody>
      </p:sp>
      <p:pic>
        <p:nvPicPr>
          <p:cNvPr id="2052" name="Picture 4" descr="Pin on Simbologia mapuche">
            <a:extLst>
              <a:ext uri="{FF2B5EF4-FFF2-40B4-BE49-F238E27FC236}">
                <a16:creationId xmlns:a16="http://schemas.microsoft.com/office/drawing/2014/main" id="{0BC2F9B1-60B3-455A-8C4C-731EB8786A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1361" y="3917402"/>
            <a:ext cx="4743450" cy="26479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cxnSp>
        <p:nvCxnSpPr>
          <p:cNvPr id="2" name="Straight Arrow Connector 1">
            <a:extLst>
              <a:ext uri="{FF2B5EF4-FFF2-40B4-BE49-F238E27FC236}">
                <a16:creationId xmlns:a16="http://schemas.microsoft.com/office/drawing/2014/main" id="{F9C314FB-B88F-DE02-6185-85E023E3D24E}"/>
              </a:ext>
            </a:extLst>
          </p:cNvPr>
          <p:cNvCxnSpPr/>
          <p:nvPr/>
        </p:nvCxnSpPr>
        <p:spPr>
          <a:xfrm>
            <a:off x="123568" y="6763265"/>
            <a:ext cx="11970614" cy="0"/>
          </a:xfrm>
          <a:prstGeom prst="straightConnector1">
            <a:avLst/>
          </a:prstGeom>
          <a:ln w="5715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33605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22000">
        <p15:prstTrans prst="drape"/>
      </p:transition>
    </mc:Choice>
    <mc:Fallback xmlns="">
      <p:transition spd="slow" advClick="0" advTm="2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1000" fill="hold"/>
                                        <p:tgtEl>
                                          <p:spTgt spid="2"/>
                                        </p:tgtEl>
                                        <p:attrNameLst>
                                          <p:attrName>ppt_x</p:attrName>
                                        </p:attrNameLst>
                                      </p:cBhvr>
                                      <p:tavLst>
                                        <p:tav tm="0">
                                          <p:val>
                                            <p:strVal val="0-#ppt_w/2"/>
                                          </p:val>
                                        </p:tav>
                                        <p:tav tm="100000">
                                          <p:val>
                                            <p:strVal val="#ppt_x"/>
                                          </p:val>
                                        </p:tav>
                                      </p:tavLst>
                                    </p:anim>
                                    <p:anim calcmode="lin" valueType="num">
                                      <p:cBhvr additive="base">
                                        <p:cTn id="8" dur="110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11000"/>
                            </p:stCondLst>
                            <p:childTnLst>
                              <p:par>
                                <p:cTn id="10" presetID="26" presetClass="entr" presetSubtype="0"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80">
                                          <p:stCondLst>
                                            <p:cond delay="0"/>
                                          </p:stCondLst>
                                        </p:cTn>
                                        <p:tgtEl>
                                          <p:spTgt spid="6"/>
                                        </p:tgtEl>
                                      </p:cBhvr>
                                    </p:animEffect>
                                    <p:anim calcmode="lin" valueType="num">
                                      <p:cBhvr>
                                        <p:cTn id="13"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8" dur="26">
                                          <p:stCondLst>
                                            <p:cond delay="650"/>
                                          </p:stCondLst>
                                        </p:cTn>
                                        <p:tgtEl>
                                          <p:spTgt spid="6"/>
                                        </p:tgtEl>
                                      </p:cBhvr>
                                      <p:to x="100000" y="60000"/>
                                    </p:animScale>
                                    <p:animScale>
                                      <p:cBhvr>
                                        <p:cTn id="19" dur="166" decel="50000">
                                          <p:stCondLst>
                                            <p:cond delay="676"/>
                                          </p:stCondLst>
                                        </p:cTn>
                                        <p:tgtEl>
                                          <p:spTgt spid="6"/>
                                        </p:tgtEl>
                                      </p:cBhvr>
                                      <p:to x="100000" y="100000"/>
                                    </p:animScale>
                                    <p:animScale>
                                      <p:cBhvr>
                                        <p:cTn id="20" dur="26">
                                          <p:stCondLst>
                                            <p:cond delay="1312"/>
                                          </p:stCondLst>
                                        </p:cTn>
                                        <p:tgtEl>
                                          <p:spTgt spid="6"/>
                                        </p:tgtEl>
                                      </p:cBhvr>
                                      <p:to x="100000" y="80000"/>
                                    </p:animScale>
                                    <p:animScale>
                                      <p:cBhvr>
                                        <p:cTn id="21" dur="166" decel="50000">
                                          <p:stCondLst>
                                            <p:cond delay="1338"/>
                                          </p:stCondLst>
                                        </p:cTn>
                                        <p:tgtEl>
                                          <p:spTgt spid="6"/>
                                        </p:tgtEl>
                                      </p:cBhvr>
                                      <p:to x="100000" y="100000"/>
                                    </p:animScale>
                                    <p:animScale>
                                      <p:cBhvr>
                                        <p:cTn id="22" dur="26">
                                          <p:stCondLst>
                                            <p:cond delay="1642"/>
                                          </p:stCondLst>
                                        </p:cTn>
                                        <p:tgtEl>
                                          <p:spTgt spid="6"/>
                                        </p:tgtEl>
                                      </p:cBhvr>
                                      <p:to x="100000" y="90000"/>
                                    </p:animScale>
                                    <p:animScale>
                                      <p:cBhvr>
                                        <p:cTn id="23" dur="166" decel="50000">
                                          <p:stCondLst>
                                            <p:cond delay="1668"/>
                                          </p:stCondLst>
                                        </p:cTn>
                                        <p:tgtEl>
                                          <p:spTgt spid="6"/>
                                        </p:tgtEl>
                                      </p:cBhvr>
                                      <p:to x="100000" y="100000"/>
                                    </p:animScale>
                                    <p:animScale>
                                      <p:cBhvr>
                                        <p:cTn id="24" dur="26">
                                          <p:stCondLst>
                                            <p:cond delay="1808"/>
                                          </p:stCondLst>
                                        </p:cTn>
                                        <p:tgtEl>
                                          <p:spTgt spid="6"/>
                                        </p:tgtEl>
                                      </p:cBhvr>
                                      <p:to x="100000" y="95000"/>
                                    </p:animScale>
                                    <p:animScale>
                                      <p:cBhvr>
                                        <p:cTn id="25"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DDB9FBD-1A38-DEF8-528E-2C79691A9449}"/>
              </a:ext>
            </a:extLst>
          </p:cNvPr>
          <p:cNvSpPr txBox="1"/>
          <p:nvPr/>
        </p:nvSpPr>
        <p:spPr>
          <a:xfrm>
            <a:off x="11257093" y="6396335"/>
            <a:ext cx="837089" cy="461665"/>
          </a:xfrm>
          <a:prstGeom prst="rect">
            <a:avLst/>
          </a:prstGeom>
          <a:noFill/>
        </p:spPr>
        <p:txBody>
          <a:bodyPr wrap="none" rtlCol="0">
            <a:spAutoFit/>
          </a:bodyPr>
          <a:lstStyle/>
          <a:p>
            <a:r>
              <a:rPr lang="en-US" sz="2400" dirty="0">
                <a:latin typeface="Blackadder ITC" panose="04020505051007020D02" pitchFamily="82" charset="0"/>
              </a:rPr>
              <a:t>A.N.</a:t>
            </a:r>
            <a:endParaRPr lang="en-AU" sz="2400" dirty="0">
              <a:latin typeface="Blackadder ITC" panose="04020505051007020D02" pitchFamily="82" charset="0"/>
            </a:endParaRPr>
          </a:p>
        </p:txBody>
      </p:sp>
      <p:sp>
        <p:nvSpPr>
          <p:cNvPr id="4" name="Title 1">
            <a:extLst>
              <a:ext uri="{FF2B5EF4-FFF2-40B4-BE49-F238E27FC236}">
                <a16:creationId xmlns:a16="http://schemas.microsoft.com/office/drawing/2014/main" id="{A62C2E1E-C2F3-A5BD-C2A2-DF3AC17E9886}"/>
              </a:ext>
            </a:extLst>
          </p:cNvPr>
          <p:cNvSpPr txBox="1">
            <a:spLocks/>
          </p:cNvSpPr>
          <p:nvPr/>
        </p:nvSpPr>
        <p:spPr>
          <a:xfrm>
            <a:off x="1124033" y="354823"/>
            <a:ext cx="2802430" cy="47783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1" dirty="0">
                <a:latin typeface="Viner Hand ITC" panose="03070502030502020203" pitchFamily="66" charset="0"/>
              </a:rPr>
              <a:t>Travel Quiz</a:t>
            </a:r>
            <a:endParaRPr lang="en-AU" sz="3200" b="1" dirty="0">
              <a:latin typeface="Viner Hand ITC" panose="03070502030502020203" pitchFamily="66" charset="0"/>
            </a:endParaRPr>
          </a:p>
        </p:txBody>
      </p:sp>
      <p:sp>
        <p:nvSpPr>
          <p:cNvPr id="6" name="TextBox 5">
            <a:extLst>
              <a:ext uri="{FF2B5EF4-FFF2-40B4-BE49-F238E27FC236}">
                <a16:creationId xmlns:a16="http://schemas.microsoft.com/office/drawing/2014/main" id="{C2B71E2E-F877-61E7-FAF1-9EB8ACBA3973}"/>
              </a:ext>
            </a:extLst>
          </p:cNvPr>
          <p:cNvSpPr txBox="1"/>
          <p:nvPr/>
        </p:nvSpPr>
        <p:spPr>
          <a:xfrm>
            <a:off x="7893136" y="1469945"/>
            <a:ext cx="3783552" cy="3354765"/>
          </a:xfrm>
          <a:prstGeom prst="rect">
            <a:avLst/>
          </a:prstGeom>
          <a:noFill/>
        </p:spPr>
        <p:txBody>
          <a:bodyPr wrap="square" rtlCol="0">
            <a:spAutoFit/>
          </a:bodyPr>
          <a:lstStyle/>
          <a:p>
            <a:r>
              <a:rPr lang="en-US" sz="4000" b="1" dirty="0">
                <a:solidFill>
                  <a:srgbClr val="FF0000"/>
                </a:solidFill>
                <a:latin typeface="inherit"/>
              </a:rPr>
              <a:t>D: </a:t>
            </a:r>
            <a:r>
              <a:rPr lang="en-US" sz="4000" b="1" dirty="0">
                <a:solidFill>
                  <a:srgbClr val="FF0000"/>
                </a:solidFill>
                <a:latin typeface="Lato" panose="020F0502020204030203" pitchFamily="34" charset="0"/>
              </a:rPr>
              <a:t>Vietnam</a:t>
            </a:r>
          </a:p>
          <a:p>
            <a:endParaRPr lang="en-US" sz="2800" b="1" dirty="0">
              <a:solidFill>
                <a:srgbClr val="3D3D3D"/>
              </a:solidFill>
            </a:endParaRPr>
          </a:p>
          <a:p>
            <a:r>
              <a:rPr lang="en-US" sz="3600" dirty="0">
                <a:solidFill>
                  <a:srgbClr val="3D3D3D"/>
                </a:solidFill>
              </a:rPr>
              <a:t>Hanoi is the capital but </a:t>
            </a:r>
            <a:r>
              <a:rPr lang="en-US" sz="3600" dirty="0"/>
              <a:t>Ho Chi Minh City is the largest city.</a:t>
            </a:r>
            <a:endParaRPr lang="en-US" sz="3600" dirty="0">
              <a:solidFill>
                <a:srgbClr val="3D3D3D"/>
              </a:solidFill>
            </a:endParaRPr>
          </a:p>
        </p:txBody>
      </p:sp>
      <p:pic>
        <p:nvPicPr>
          <p:cNvPr id="3" name="Picture 2" descr="A plane flying around the earth&#10;&#10;Description automatically generated">
            <a:extLst>
              <a:ext uri="{FF2B5EF4-FFF2-40B4-BE49-F238E27FC236}">
                <a16:creationId xmlns:a16="http://schemas.microsoft.com/office/drawing/2014/main" id="{66AB8F0C-89BC-83A2-A481-C3C15B042E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8787" y="243077"/>
            <a:ext cx="688848" cy="490728"/>
          </a:xfrm>
          <a:prstGeom prst="rect">
            <a:avLst/>
          </a:prstGeom>
        </p:spPr>
      </p:pic>
      <p:sp>
        <p:nvSpPr>
          <p:cNvPr id="7" name="TextBox 6">
            <a:extLst>
              <a:ext uri="{FF2B5EF4-FFF2-40B4-BE49-F238E27FC236}">
                <a16:creationId xmlns:a16="http://schemas.microsoft.com/office/drawing/2014/main" id="{2749E21B-EBA2-FB7E-AB48-BE94E420F4C0}"/>
              </a:ext>
            </a:extLst>
          </p:cNvPr>
          <p:cNvSpPr txBox="1"/>
          <p:nvPr/>
        </p:nvSpPr>
        <p:spPr>
          <a:xfrm>
            <a:off x="354226" y="1611671"/>
            <a:ext cx="4662617" cy="4524315"/>
          </a:xfrm>
          <a:prstGeom prst="rect">
            <a:avLst/>
          </a:prstGeom>
          <a:noFill/>
        </p:spPr>
        <p:txBody>
          <a:bodyPr wrap="square">
            <a:spAutoFit/>
          </a:bodyPr>
          <a:lstStyle/>
          <a:p>
            <a:pPr algn="l" fontAlgn="base"/>
            <a:r>
              <a:rPr lang="en-US" sz="3200" b="1" i="0" dirty="0">
                <a:solidFill>
                  <a:srgbClr val="3D3D3D"/>
                </a:solidFill>
                <a:effectLst/>
              </a:rPr>
              <a:t>Hanoi is the capital of which country?</a:t>
            </a:r>
          </a:p>
          <a:p>
            <a:pPr algn="l" fontAlgn="base"/>
            <a:endParaRPr lang="en-US" sz="3200" b="1" i="0" dirty="0">
              <a:solidFill>
                <a:srgbClr val="3D3D3D"/>
              </a:solidFill>
              <a:effectLst/>
            </a:endParaRPr>
          </a:p>
          <a:p>
            <a:pPr algn="l" fontAlgn="base"/>
            <a:r>
              <a:rPr lang="en-US" sz="3200" b="1" i="0" dirty="0">
                <a:solidFill>
                  <a:srgbClr val="3D3D3D"/>
                </a:solidFill>
                <a:effectLst/>
              </a:rPr>
              <a:t>A: Cambodia</a:t>
            </a:r>
            <a:br>
              <a:rPr lang="en-US" sz="3200" b="1" i="0" dirty="0">
                <a:solidFill>
                  <a:srgbClr val="3D3D3D"/>
                </a:solidFill>
                <a:effectLst/>
              </a:rPr>
            </a:br>
            <a:r>
              <a:rPr lang="en-US" sz="3200" b="1" i="0" dirty="0">
                <a:solidFill>
                  <a:srgbClr val="3D3D3D"/>
                </a:solidFill>
                <a:effectLst/>
              </a:rPr>
              <a:t>B: Laos</a:t>
            </a:r>
            <a:br>
              <a:rPr lang="en-US" sz="3200" b="1" i="0" dirty="0">
                <a:solidFill>
                  <a:srgbClr val="3D3D3D"/>
                </a:solidFill>
                <a:effectLst/>
              </a:rPr>
            </a:br>
            <a:r>
              <a:rPr lang="en-US" sz="3200" b="1" i="0" dirty="0">
                <a:solidFill>
                  <a:srgbClr val="3D3D3D"/>
                </a:solidFill>
                <a:effectLst/>
              </a:rPr>
              <a:t>C: Thailand</a:t>
            </a:r>
            <a:br>
              <a:rPr lang="en-US" sz="3200" b="1" i="0" dirty="0">
                <a:solidFill>
                  <a:srgbClr val="3D3D3D"/>
                </a:solidFill>
                <a:effectLst/>
              </a:rPr>
            </a:br>
            <a:r>
              <a:rPr lang="en-US" sz="3200" b="1" i="0" dirty="0">
                <a:solidFill>
                  <a:srgbClr val="3D3D3D"/>
                </a:solidFill>
                <a:effectLst/>
              </a:rPr>
              <a:t>D: Vietnam</a:t>
            </a:r>
          </a:p>
          <a:p>
            <a:endParaRPr lang="en-AU" sz="3200" b="1" dirty="0"/>
          </a:p>
          <a:p>
            <a:endParaRPr lang="en-AU" sz="3200" b="1" dirty="0"/>
          </a:p>
        </p:txBody>
      </p:sp>
      <p:pic>
        <p:nvPicPr>
          <p:cNvPr id="2050" name="Picture 2" descr="Animated Lotus">
            <a:extLst>
              <a:ext uri="{FF2B5EF4-FFF2-40B4-BE49-F238E27FC236}">
                <a16:creationId xmlns:a16="http://schemas.microsoft.com/office/drawing/2014/main" id="{955A166C-BED8-22F2-F562-0F4654D673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6886" y="3253085"/>
            <a:ext cx="4286250" cy="3143250"/>
          </a:xfrm>
          <a:prstGeom prst="rect">
            <a:avLst/>
          </a:prstGeom>
          <a:noFill/>
          <a:extLst>
            <a:ext uri="{909E8E84-426E-40DD-AFC4-6F175D3DCCD1}">
              <a14:hiddenFill xmlns:a14="http://schemas.microsoft.com/office/drawing/2010/main">
                <a:solidFill>
                  <a:srgbClr val="FFFFFF"/>
                </a:solidFill>
              </a14:hiddenFill>
            </a:ext>
          </a:extLst>
        </p:spPr>
      </p:pic>
      <p:cxnSp>
        <p:nvCxnSpPr>
          <p:cNvPr id="2" name="Straight Arrow Connector 1">
            <a:extLst>
              <a:ext uri="{FF2B5EF4-FFF2-40B4-BE49-F238E27FC236}">
                <a16:creationId xmlns:a16="http://schemas.microsoft.com/office/drawing/2014/main" id="{3618F44A-92A5-3817-AAC5-0B5BC9BD9424}"/>
              </a:ext>
            </a:extLst>
          </p:cNvPr>
          <p:cNvCxnSpPr/>
          <p:nvPr/>
        </p:nvCxnSpPr>
        <p:spPr>
          <a:xfrm>
            <a:off x="123568" y="6763265"/>
            <a:ext cx="11970614" cy="0"/>
          </a:xfrm>
          <a:prstGeom prst="straightConnector1">
            <a:avLst/>
          </a:prstGeom>
          <a:ln w="5715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8909188"/>
      </p:ext>
    </p:extLst>
  </p:cSld>
  <p:clrMapOvr>
    <a:masterClrMapping/>
  </p:clrMapOvr>
  <mc:AlternateContent xmlns:mc="http://schemas.openxmlformats.org/markup-compatibility/2006" xmlns:p14="http://schemas.microsoft.com/office/powerpoint/2010/main">
    <mc:Choice Requires="p14">
      <p:transition spd="slow" advClick="0" advTm="22000">
        <p14:flash/>
      </p:transition>
    </mc:Choice>
    <mc:Fallback xmlns="">
      <p:transition spd="slow" advClick="0" advTm="2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1000" fill="hold"/>
                                        <p:tgtEl>
                                          <p:spTgt spid="2"/>
                                        </p:tgtEl>
                                        <p:attrNameLst>
                                          <p:attrName>ppt_x</p:attrName>
                                        </p:attrNameLst>
                                      </p:cBhvr>
                                      <p:tavLst>
                                        <p:tav tm="0">
                                          <p:val>
                                            <p:strVal val="0-#ppt_w/2"/>
                                          </p:val>
                                        </p:tav>
                                        <p:tav tm="100000">
                                          <p:val>
                                            <p:strVal val="#ppt_x"/>
                                          </p:val>
                                        </p:tav>
                                      </p:tavLst>
                                    </p:anim>
                                    <p:anim calcmode="lin" valueType="num">
                                      <p:cBhvr additive="base">
                                        <p:cTn id="8" dur="110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11000"/>
                            </p:stCondLst>
                            <p:childTnLst>
                              <p:par>
                                <p:cTn id="10" presetID="26" presetClass="entr" presetSubtype="0"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80">
                                          <p:stCondLst>
                                            <p:cond delay="0"/>
                                          </p:stCondLst>
                                        </p:cTn>
                                        <p:tgtEl>
                                          <p:spTgt spid="6"/>
                                        </p:tgtEl>
                                      </p:cBhvr>
                                    </p:animEffect>
                                    <p:anim calcmode="lin" valueType="num">
                                      <p:cBhvr>
                                        <p:cTn id="13"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8" dur="26">
                                          <p:stCondLst>
                                            <p:cond delay="650"/>
                                          </p:stCondLst>
                                        </p:cTn>
                                        <p:tgtEl>
                                          <p:spTgt spid="6"/>
                                        </p:tgtEl>
                                      </p:cBhvr>
                                      <p:to x="100000" y="60000"/>
                                    </p:animScale>
                                    <p:animScale>
                                      <p:cBhvr>
                                        <p:cTn id="19" dur="166" decel="50000">
                                          <p:stCondLst>
                                            <p:cond delay="676"/>
                                          </p:stCondLst>
                                        </p:cTn>
                                        <p:tgtEl>
                                          <p:spTgt spid="6"/>
                                        </p:tgtEl>
                                      </p:cBhvr>
                                      <p:to x="100000" y="100000"/>
                                    </p:animScale>
                                    <p:animScale>
                                      <p:cBhvr>
                                        <p:cTn id="20" dur="26">
                                          <p:stCondLst>
                                            <p:cond delay="1312"/>
                                          </p:stCondLst>
                                        </p:cTn>
                                        <p:tgtEl>
                                          <p:spTgt spid="6"/>
                                        </p:tgtEl>
                                      </p:cBhvr>
                                      <p:to x="100000" y="80000"/>
                                    </p:animScale>
                                    <p:animScale>
                                      <p:cBhvr>
                                        <p:cTn id="21" dur="166" decel="50000">
                                          <p:stCondLst>
                                            <p:cond delay="1338"/>
                                          </p:stCondLst>
                                        </p:cTn>
                                        <p:tgtEl>
                                          <p:spTgt spid="6"/>
                                        </p:tgtEl>
                                      </p:cBhvr>
                                      <p:to x="100000" y="100000"/>
                                    </p:animScale>
                                    <p:animScale>
                                      <p:cBhvr>
                                        <p:cTn id="22" dur="26">
                                          <p:stCondLst>
                                            <p:cond delay="1642"/>
                                          </p:stCondLst>
                                        </p:cTn>
                                        <p:tgtEl>
                                          <p:spTgt spid="6"/>
                                        </p:tgtEl>
                                      </p:cBhvr>
                                      <p:to x="100000" y="90000"/>
                                    </p:animScale>
                                    <p:animScale>
                                      <p:cBhvr>
                                        <p:cTn id="23" dur="166" decel="50000">
                                          <p:stCondLst>
                                            <p:cond delay="1668"/>
                                          </p:stCondLst>
                                        </p:cTn>
                                        <p:tgtEl>
                                          <p:spTgt spid="6"/>
                                        </p:tgtEl>
                                      </p:cBhvr>
                                      <p:to x="100000" y="100000"/>
                                    </p:animScale>
                                    <p:animScale>
                                      <p:cBhvr>
                                        <p:cTn id="24" dur="26">
                                          <p:stCondLst>
                                            <p:cond delay="1808"/>
                                          </p:stCondLst>
                                        </p:cTn>
                                        <p:tgtEl>
                                          <p:spTgt spid="6"/>
                                        </p:tgtEl>
                                      </p:cBhvr>
                                      <p:to x="100000" y="95000"/>
                                    </p:animScale>
                                    <p:animScale>
                                      <p:cBhvr>
                                        <p:cTn id="25"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DDB9FBD-1A38-DEF8-528E-2C79691A9449}"/>
              </a:ext>
            </a:extLst>
          </p:cNvPr>
          <p:cNvSpPr txBox="1"/>
          <p:nvPr/>
        </p:nvSpPr>
        <p:spPr>
          <a:xfrm>
            <a:off x="11257093" y="6396335"/>
            <a:ext cx="837089" cy="461665"/>
          </a:xfrm>
          <a:prstGeom prst="rect">
            <a:avLst/>
          </a:prstGeom>
          <a:noFill/>
        </p:spPr>
        <p:txBody>
          <a:bodyPr wrap="none" rtlCol="0">
            <a:spAutoFit/>
          </a:bodyPr>
          <a:lstStyle/>
          <a:p>
            <a:r>
              <a:rPr lang="en-US" sz="2400" dirty="0">
                <a:latin typeface="Blackadder ITC" panose="04020505051007020D02" pitchFamily="82" charset="0"/>
              </a:rPr>
              <a:t>A.N.</a:t>
            </a:r>
            <a:endParaRPr lang="en-AU" sz="2400" dirty="0">
              <a:latin typeface="Blackadder ITC" panose="04020505051007020D02" pitchFamily="82" charset="0"/>
            </a:endParaRPr>
          </a:p>
        </p:txBody>
      </p:sp>
      <p:sp>
        <p:nvSpPr>
          <p:cNvPr id="4" name="Title 1">
            <a:extLst>
              <a:ext uri="{FF2B5EF4-FFF2-40B4-BE49-F238E27FC236}">
                <a16:creationId xmlns:a16="http://schemas.microsoft.com/office/drawing/2014/main" id="{A62C2E1E-C2F3-A5BD-C2A2-DF3AC17E9886}"/>
              </a:ext>
            </a:extLst>
          </p:cNvPr>
          <p:cNvSpPr txBox="1">
            <a:spLocks/>
          </p:cNvSpPr>
          <p:nvPr/>
        </p:nvSpPr>
        <p:spPr>
          <a:xfrm>
            <a:off x="1124033" y="354823"/>
            <a:ext cx="2802430" cy="47783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1" dirty="0">
                <a:latin typeface="Viner Hand ITC" panose="03070502030502020203" pitchFamily="66" charset="0"/>
              </a:rPr>
              <a:t>Travel Quiz</a:t>
            </a:r>
            <a:endParaRPr lang="en-AU" sz="3200" b="1" dirty="0">
              <a:latin typeface="Viner Hand ITC" panose="03070502030502020203" pitchFamily="66" charset="0"/>
            </a:endParaRPr>
          </a:p>
        </p:txBody>
      </p:sp>
      <p:sp>
        <p:nvSpPr>
          <p:cNvPr id="6" name="TextBox 5">
            <a:extLst>
              <a:ext uri="{FF2B5EF4-FFF2-40B4-BE49-F238E27FC236}">
                <a16:creationId xmlns:a16="http://schemas.microsoft.com/office/drawing/2014/main" id="{C2B71E2E-F877-61E7-FAF1-9EB8ACBA3973}"/>
              </a:ext>
            </a:extLst>
          </p:cNvPr>
          <p:cNvSpPr txBox="1"/>
          <p:nvPr/>
        </p:nvSpPr>
        <p:spPr>
          <a:xfrm>
            <a:off x="7175159" y="859065"/>
            <a:ext cx="4919023" cy="5632311"/>
          </a:xfrm>
          <a:prstGeom prst="rect">
            <a:avLst/>
          </a:prstGeom>
          <a:noFill/>
        </p:spPr>
        <p:txBody>
          <a:bodyPr wrap="square" rtlCol="0">
            <a:spAutoFit/>
          </a:bodyPr>
          <a:lstStyle/>
          <a:p>
            <a:r>
              <a:rPr lang="en-US" sz="4000" b="1" dirty="0">
                <a:solidFill>
                  <a:srgbClr val="FF0000"/>
                </a:solidFill>
                <a:latin typeface="inherit"/>
              </a:rPr>
              <a:t>D: </a:t>
            </a:r>
            <a:r>
              <a:rPr lang="en-US" sz="4000" b="1" dirty="0">
                <a:solidFill>
                  <a:srgbClr val="FF0000"/>
                </a:solidFill>
                <a:latin typeface="Lato" panose="020F0502020204030203" pitchFamily="34" charset="0"/>
              </a:rPr>
              <a:t>Spain</a:t>
            </a:r>
          </a:p>
          <a:p>
            <a:endParaRPr lang="en-US" sz="3200" dirty="0"/>
          </a:p>
          <a:p>
            <a:r>
              <a:rPr lang="en-US" sz="3200" dirty="0"/>
              <a:t>The Canary Islands are a Spanish autonomous community and archipelago in Macaronesia in the Atlantic Ocean. </a:t>
            </a:r>
          </a:p>
          <a:p>
            <a:r>
              <a:rPr lang="en-US" sz="3200" dirty="0"/>
              <a:t>At their closest point to the African mainland, they are 100 </a:t>
            </a:r>
            <a:r>
              <a:rPr lang="en-US" sz="3200" dirty="0" err="1"/>
              <a:t>kilometres</a:t>
            </a:r>
            <a:r>
              <a:rPr lang="en-US" sz="3200" dirty="0"/>
              <a:t> west of Morocco.</a:t>
            </a:r>
            <a:endParaRPr lang="en-US" sz="3200" b="1" dirty="0">
              <a:solidFill>
                <a:srgbClr val="3D3D3D"/>
              </a:solidFill>
              <a:latin typeface="Lato" panose="020F0502020204030203" pitchFamily="34" charset="0"/>
            </a:endParaRPr>
          </a:p>
        </p:txBody>
      </p:sp>
      <p:pic>
        <p:nvPicPr>
          <p:cNvPr id="3" name="Picture 2" descr="A plane flying around the earth&#10;&#10;Description automatically generated">
            <a:extLst>
              <a:ext uri="{FF2B5EF4-FFF2-40B4-BE49-F238E27FC236}">
                <a16:creationId xmlns:a16="http://schemas.microsoft.com/office/drawing/2014/main" id="{66AB8F0C-89BC-83A2-A481-C3C15B042E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8787" y="243077"/>
            <a:ext cx="688848" cy="490728"/>
          </a:xfrm>
          <a:prstGeom prst="rect">
            <a:avLst/>
          </a:prstGeom>
        </p:spPr>
      </p:pic>
      <p:sp>
        <p:nvSpPr>
          <p:cNvPr id="7" name="TextBox 6">
            <a:extLst>
              <a:ext uri="{FF2B5EF4-FFF2-40B4-BE49-F238E27FC236}">
                <a16:creationId xmlns:a16="http://schemas.microsoft.com/office/drawing/2014/main" id="{2749E21B-EBA2-FB7E-AB48-BE94E420F4C0}"/>
              </a:ext>
            </a:extLst>
          </p:cNvPr>
          <p:cNvSpPr txBox="1"/>
          <p:nvPr/>
        </p:nvSpPr>
        <p:spPr>
          <a:xfrm>
            <a:off x="354226" y="1611671"/>
            <a:ext cx="4662617" cy="4524315"/>
          </a:xfrm>
          <a:prstGeom prst="rect">
            <a:avLst/>
          </a:prstGeom>
          <a:noFill/>
        </p:spPr>
        <p:txBody>
          <a:bodyPr wrap="square">
            <a:spAutoFit/>
          </a:bodyPr>
          <a:lstStyle/>
          <a:p>
            <a:pPr algn="l" fontAlgn="base"/>
            <a:r>
              <a:rPr lang="en-US" sz="3200" b="1" i="0" dirty="0">
                <a:solidFill>
                  <a:srgbClr val="3D3D3D"/>
                </a:solidFill>
                <a:effectLst/>
              </a:rPr>
              <a:t>Which country are the Canary Islands part of?</a:t>
            </a:r>
          </a:p>
          <a:p>
            <a:pPr algn="l" fontAlgn="base"/>
            <a:endParaRPr lang="en-US" sz="3200" b="1" i="0" dirty="0">
              <a:solidFill>
                <a:srgbClr val="3D3D3D"/>
              </a:solidFill>
              <a:effectLst/>
            </a:endParaRPr>
          </a:p>
          <a:p>
            <a:pPr algn="l" fontAlgn="base"/>
            <a:r>
              <a:rPr lang="en-US" sz="3200" b="1" i="0" dirty="0">
                <a:solidFill>
                  <a:srgbClr val="3D3D3D"/>
                </a:solidFill>
                <a:effectLst/>
              </a:rPr>
              <a:t>A: France</a:t>
            </a:r>
            <a:br>
              <a:rPr lang="en-US" sz="3200" b="1" i="0" dirty="0">
                <a:solidFill>
                  <a:srgbClr val="3D3D3D"/>
                </a:solidFill>
                <a:effectLst/>
              </a:rPr>
            </a:br>
            <a:r>
              <a:rPr lang="en-US" sz="3200" b="1" i="0" dirty="0">
                <a:solidFill>
                  <a:srgbClr val="3D3D3D"/>
                </a:solidFill>
                <a:effectLst/>
              </a:rPr>
              <a:t>B: Italy</a:t>
            </a:r>
            <a:br>
              <a:rPr lang="en-US" sz="3200" b="1" i="0" dirty="0">
                <a:solidFill>
                  <a:srgbClr val="3D3D3D"/>
                </a:solidFill>
                <a:effectLst/>
              </a:rPr>
            </a:br>
            <a:r>
              <a:rPr lang="en-US" sz="3200" b="1" i="0" dirty="0">
                <a:solidFill>
                  <a:srgbClr val="3D3D3D"/>
                </a:solidFill>
                <a:effectLst/>
              </a:rPr>
              <a:t>C: UK</a:t>
            </a:r>
            <a:br>
              <a:rPr lang="en-US" sz="3200" b="1" i="0" dirty="0">
                <a:solidFill>
                  <a:srgbClr val="3D3D3D"/>
                </a:solidFill>
                <a:effectLst/>
              </a:rPr>
            </a:br>
            <a:r>
              <a:rPr lang="en-US" sz="3200" b="1" i="0" dirty="0">
                <a:solidFill>
                  <a:srgbClr val="3D3D3D"/>
                </a:solidFill>
                <a:effectLst/>
              </a:rPr>
              <a:t>D: Spain</a:t>
            </a:r>
          </a:p>
          <a:p>
            <a:endParaRPr lang="en-AU" sz="3200" b="1" dirty="0"/>
          </a:p>
          <a:p>
            <a:endParaRPr lang="en-AU" sz="3200" b="1" dirty="0"/>
          </a:p>
        </p:txBody>
      </p:sp>
      <p:pic>
        <p:nvPicPr>
          <p:cNvPr id="1026" name="Picture 2" descr="Contact Bayouabird">
            <a:extLst>
              <a:ext uri="{FF2B5EF4-FFF2-40B4-BE49-F238E27FC236}">
                <a16:creationId xmlns:a16="http://schemas.microsoft.com/office/drawing/2014/main" id="{8452B23D-E8E8-DB2F-FC78-78F7518B94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8530" y="4036878"/>
            <a:ext cx="2855582" cy="1858084"/>
          </a:xfrm>
          <a:prstGeom prst="rect">
            <a:avLst/>
          </a:prstGeom>
          <a:noFill/>
          <a:extLst>
            <a:ext uri="{909E8E84-426E-40DD-AFC4-6F175D3DCCD1}">
              <a14:hiddenFill xmlns:a14="http://schemas.microsoft.com/office/drawing/2010/main">
                <a:solidFill>
                  <a:srgbClr val="FFFFFF"/>
                </a:solidFill>
              </a14:hiddenFill>
            </a:ext>
          </a:extLst>
        </p:spPr>
      </p:pic>
      <p:cxnSp>
        <p:nvCxnSpPr>
          <p:cNvPr id="2" name="Straight Arrow Connector 1">
            <a:extLst>
              <a:ext uri="{FF2B5EF4-FFF2-40B4-BE49-F238E27FC236}">
                <a16:creationId xmlns:a16="http://schemas.microsoft.com/office/drawing/2014/main" id="{A7DE2CC8-BABE-8E3D-7FDF-9B0E14889275}"/>
              </a:ext>
            </a:extLst>
          </p:cNvPr>
          <p:cNvCxnSpPr/>
          <p:nvPr/>
        </p:nvCxnSpPr>
        <p:spPr>
          <a:xfrm>
            <a:off x="123568" y="6763265"/>
            <a:ext cx="11970614" cy="0"/>
          </a:xfrm>
          <a:prstGeom prst="straightConnector1">
            <a:avLst/>
          </a:prstGeom>
          <a:ln w="5715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355117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22000">
        <p15:prstTrans prst="drape"/>
      </p:transition>
    </mc:Choice>
    <mc:Fallback xmlns="">
      <p:transition spd="slow" advClick="0" advTm="2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1000" fill="hold"/>
                                        <p:tgtEl>
                                          <p:spTgt spid="2"/>
                                        </p:tgtEl>
                                        <p:attrNameLst>
                                          <p:attrName>ppt_x</p:attrName>
                                        </p:attrNameLst>
                                      </p:cBhvr>
                                      <p:tavLst>
                                        <p:tav tm="0">
                                          <p:val>
                                            <p:strVal val="0-#ppt_w/2"/>
                                          </p:val>
                                        </p:tav>
                                        <p:tav tm="100000">
                                          <p:val>
                                            <p:strVal val="#ppt_x"/>
                                          </p:val>
                                        </p:tav>
                                      </p:tavLst>
                                    </p:anim>
                                    <p:anim calcmode="lin" valueType="num">
                                      <p:cBhvr additive="base">
                                        <p:cTn id="8" dur="110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11000"/>
                            </p:stCondLst>
                            <p:childTnLst>
                              <p:par>
                                <p:cTn id="10" presetID="26" presetClass="entr" presetSubtype="0"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80">
                                          <p:stCondLst>
                                            <p:cond delay="0"/>
                                          </p:stCondLst>
                                        </p:cTn>
                                        <p:tgtEl>
                                          <p:spTgt spid="6"/>
                                        </p:tgtEl>
                                      </p:cBhvr>
                                    </p:animEffect>
                                    <p:anim calcmode="lin" valueType="num">
                                      <p:cBhvr>
                                        <p:cTn id="13"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8" dur="26">
                                          <p:stCondLst>
                                            <p:cond delay="650"/>
                                          </p:stCondLst>
                                        </p:cTn>
                                        <p:tgtEl>
                                          <p:spTgt spid="6"/>
                                        </p:tgtEl>
                                      </p:cBhvr>
                                      <p:to x="100000" y="60000"/>
                                    </p:animScale>
                                    <p:animScale>
                                      <p:cBhvr>
                                        <p:cTn id="19" dur="166" decel="50000">
                                          <p:stCondLst>
                                            <p:cond delay="676"/>
                                          </p:stCondLst>
                                        </p:cTn>
                                        <p:tgtEl>
                                          <p:spTgt spid="6"/>
                                        </p:tgtEl>
                                      </p:cBhvr>
                                      <p:to x="100000" y="100000"/>
                                    </p:animScale>
                                    <p:animScale>
                                      <p:cBhvr>
                                        <p:cTn id="20" dur="26">
                                          <p:stCondLst>
                                            <p:cond delay="1312"/>
                                          </p:stCondLst>
                                        </p:cTn>
                                        <p:tgtEl>
                                          <p:spTgt spid="6"/>
                                        </p:tgtEl>
                                      </p:cBhvr>
                                      <p:to x="100000" y="80000"/>
                                    </p:animScale>
                                    <p:animScale>
                                      <p:cBhvr>
                                        <p:cTn id="21" dur="166" decel="50000">
                                          <p:stCondLst>
                                            <p:cond delay="1338"/>
                                          </p:stCondLst>
                                        </p:cTn>
                                        <p:tgtEl>
                                          <p:spTgt spid="6"/>
                                        </p:tgtEl>
                                      </p:cBhvr>
                                      <p:to x="100000" y="100000"/>
                                    </p:animScale>
                                    <p:animScale>
                                      <p:cBhvr>
                                        <p:cTn id="22" dur="26">
                                          <p:stCondLst>
                                            <p:cond delay="1642"/>
                                          </p:stCondLst>
                                        </p:cTn>
                                        <p:tgtEl>
                                          <p:spTgt spid="6"/>
                                        </p:tgtEl>
                                      </p:cBhvr>
                                      <p:to x="100000" y="90000"/>
                                    </p:animScale>
                                    <p:animScale>
                                      <p:cBhvr>
                                        <p:cTn id="23" dur="166" decel="50000">
                                          <p:stCondLst>
                                            <p:cond delay="1668"/>
                                          </p:stCondLst>
                                        </p:cTn>
                                        <p:tgtEl>
                                          <p:spTgt spid="6"/>
                                        </p:tgtEl>
                                      </p:cBhvr>
                                      <p:to x="100000" y="100000"/>
                                    </p:animScale>
                                    <p:animScale>
                                      <p:cBhvr>
                                        <p:cTn id="24" dur="26">
                                          <p:stCondLst>
                                            <p:cond delay="1808"/>
                                          </p:stCondLst>
                                        </p:cTn>
                                        <p:tgtEl>
                                          <p:spTgt spid="6"/>
                                        </p:tgtEl>
                                      </p:cBhvr>
                                      <p:to x="100000" y="95000"/>
                                    </p:animScale>
                                    <p:animScale>
                                      <p:cBhvr>
                                        <p:cTn id="25"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pattFill prst="pct10">
          <a:fgClr>
            <a:schemeClr val="accent2"/>
          </a:fgClr>
          <a:bgClr>
            <a:schemeClr val="bg1"/>
          </a:bgClr>
        </a:patt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DDB9FBD-1A38-DEF8-528E-2C79691A9449}"/>
              </a:ext>
            </a:extLst>
          </p:cNvPr>
          <p:cNvSpPr txBox="1"/>
          <p:nvPr/>
        </p:nvSpPr>
        <p:spPr>
          <a:xfrm>
            <a:off x="11257093" y="6396335"/>
            <a:ext cx="837089" cy="461665"/>
          </a:xfrm>
          <a:prstGeom prst="rect">
            <a:avLst/>
          </a:prstGeom>
          <a:noFill/>
        </p:spPr>
        <p:txBody>
          <a:bodyPr wrap="none" rtlCol="0">
            <a:spAutoFit/>
          </a:bodyPr>
          <a:lstStyle/>
          <a:p>
            <a:r>
              <a:rPr lang="en-US" sz="2400" dirty="0">
                <a:latin typeface="Blackadder ITC" panose="04020505051007020D02" pitchFamily="82" charset="0"/>
              </a:rPr>
              <a:t>A.N.</a:t>
            </a:r>
            <a:endParaRPr lang="en-AU" sz="2400" dirty="0">
              <a:latin typeface="Blackadder ITC" panose="04020505051007020D02" pitchFamily="82" charset="0"/>
            </a:endParaRPr>
          </a:p>
        </p:txBody>
      </p:sp>
      <p:sp>
        <p:nvSpPr>
          <p:cNvPr id="4" name="Title 1">
            <a:extLst>
              <a:ext uri="{FF2B5EF4-FFF2-40B4-BE49-F238E27FC236}">
                <a16:creationId xmlns:a16="http://schemas.microsoft.com/office/drawing/2014/main" id="{A62C2E1E-C2F3-A5BD-C2A2-DF3AC17E9886}"/>
              </a:ext>
            </a:extLst>
          </p:cNvPr>
          <p:cNvSpPr txBox="1">
            <a:spLocks/>
          </p:cNvSpPr>
          <p:nvPr/>
        </p:nvSpPr>
        <p:spPr>
          <a:xfrm>
            <a:off x="1124033" y="354823"/>
            <a:ext cx="2802430" cy="47783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1" dirty="0">
                <a:latin typeface="Viner Hand ITC" panose="03070502030502020203" pitchFamily="66" charset="0"/>
              </a:rPr>
              <a:t>Travel Quiz</a:t>
            </a:r>
            <a:endParaRPr lang="en-AU" sz="3200" b="1" dirty="0">
              <a:latin typeface="Viner Hand ITC" panose="03070502030502020203" pitchFamily="66" charset="0"/>
            </a:endParaRPr>
          </a:p>
        </p:txBody>
      </p:sp>
      <p:pic>
        <p:nvPicPr>
          <p:cNvPr id="3" name="Picture 2" descr="A plane flying around the earth&#10;&#10;Description automatically generated">
            <a:extLst>
              <a:ext uri="{FF2B5EF4-FFF2-40B4-BE49-F238E27FC236}">
                <a16:creationId xmlns:a16="http://schemas.microsoft.com/office/drawing/2014/main" id="{66AB8F0C-89BC-83A2-A481-C3C15B042E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8787" y="243077"/>
            <a:ext cx="688848" cy="490728"/>
          </a:xfrm>
          <a:prstGeom prst="rect">
            <a:avLst/>
          </a:prstGeom>
        </p:spPr>
      </p:pic>
      <p:sp>
        <p:nvSpPr>
          <p:cNvPr id="5" name="TextBox 4">
            <a:extLst>
              <a:ext uri="{FF2B5EF4-FFF2-40B4-BE49-F238E27FC236}">
                <a16:creationId xmlns:a16="http://schemas.microsoft.com/office/drawing/2014/main" id="{3D5C0EAD-D5B0-FFAC-2A1B-A5754EED8E8F}"/>
              </a:ext>
            </a:extLst>
          </p:cNvPr>
          <p:cNvSpPr txBox="1"/>
          <p:nvPr/>
        </p:nvSpPr>
        <p:spPr>
          <a:xfrm>
            <a:off x="3267166" y="2372355"/>
            <a:ext cx="8472789" cy="1754326"/>
          </a:xfrm>
          <a:prstGeom prst="rect">
            <a:avLst/>
          </a:prstGeom>
          <a:noFill/>
        </p:spPr>
        <p:txBody>
          <a:bodyPr wrap="square">
            <a:spAutoFit/>
          </a:bodyPr>
          <a:lstStyle/>
          <a:p>
            <a:r>
              <a:rPr lang="en-US" sz="3600" b="1" dirty="0">
                <a:solidFill>
                  <a:srgbClr val="000000"/>
                </a:solidFill>
              </a:rPr>
              <a:t>Researchers suspect that fish communicate through the noise of their farts, just like some teenage boys</a:t>
            </a:r>
            <a:r>
              <a:rPr lang="en-US" sz="3600" b="1" dirty="0"/>
              <a:t>.</a:t>
            </a:r>
            <a:endParaRPr lang="en-US" sz="2800" b="1" i="0" dirty="0">
              <a:solidFill>
                <a:schemeClr val="accent1"/>
              </a:solidFill>
              <a:effectLst/>
              <a:latin typeface="Quire Sans" panose="020B0502040204020203" pitchFamily="34" charset="0"/>
              <a:cs typeface="Quire Sans" panose="020B0502040204020203" pitchFamily="34" charset="0"/>
            </a:endParaRPr>
          </a:p>
        </p:txBody>
      </p:sp>
      <p:pic>
        <p:nvPicPr>
          <p:cNvPr id="9" name="Picture 2">
            <a:extLst>
              <a:ext uri="{FF2B5EF4-FFF2-40B4-BE49-F238E27FC236}">
                <a16:creationId xmlns:a16="http://schemas.microsoft.com/office/drawing/2014/main" id="{E2915317-7ED6-7B02-0202-7A94D1AEF53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2002" b="8707"/>
          <a:stretch/>
        </p:blipFill>
        <p:spPr bwMode="auto">
          <a:xfrm flipH="1">
            <a:off x="147849" y="1279567"/>
            <a:ext cx="4059946" cy="3786703"/>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6D0E4443-6A04-C363-C011-C97478B1ABCC}"/>
              </a:ext>
            </a:extLst>
          </p:cNvPr>
          <p:cNvSpPr txBox="1"/>
          <p:nvPr/>
        </p:nvSpPr>
        <p:spPr>
          <a:xfrm rot="20482402">
            <a:off x="2506122" y="1095700"/>
            <a:ext cx="3259226" cy="707886"/>
          </a:xfrm>
          <a:prstGeom prst="rect">
            <a:avLst/>
          </a:prstGeom>
          <a:noFill/>
        </p:spPr>
        <p:txBody>
          <a:bodyPr wrap="none" rtlCol="0">
            <a:spAutoFit/>
          </a:bodyPr>
          <a:lstStyle/>
          <a:p>
            <a:r>
              <a:rPr lang="en-US" sz="4000" dirty="0"/>
              <a:t>Did you know?</a:t>
            </a:r>
            <a:endParaRPr lang="en-AU" sz="4000" dirty="0"/>
          </a:p>
        </p:txBody>
      </p:sp>
      <p:sp>
        <p:nvSpPr>
          <p:cNvPr id="2" name="TextBox 1">
            <a:extLst>
              <a:ext uri="{FF2B5EF4-FFF2-40B4-BE49-F238E27FC236}">
                <a16:creationId xmlns:a16="http://schemas.microsoft.com/office/drawing/2014/main" id="{1CF4AB0A-C04C-0716-09A1-CB970DAB28A8}"/>
              </a:ext>
            </a:extLst>
          </p:cNvPr>
          <p:cNvSpPr txBox="1"/>
          <p:nvPr/>
        </p:nvSpPr>
        <p:spPr>
          <a:xfrm>
            <a:off x="2752313" y="5556123"/>
            <a:ext cx="5978801" cy="523220"/>
          </a:xfrm>
          <a:prstGeom prst="rect">
            <a:avLst/>
          </a:prstGeom>
          <a:noFill/>
        </p:spPr>
        <p:txBody>
          <a:bodyPr wrap="square" rtlCol="0">
            <a:spAutoFit/>
          </a:bodyPr>
          <a:lstStyle/>
          <a:p>
            <a:r>
              <a:rPr lang="en-US" sz="2800" b="1" dirty="0"/>
              <a:t>No comment.  I am not communicating</a:t>
            </a:r>
            <a:endParaRPr lang="en-AU" sz="2800" b="1" dirty="0"/>
          </a:p>
        </p:txBody>
      </p:sp>
      <p:pic>
        <p:nvPicPr>
          <p:cNvPr id="6" name="Picture 2" descr="Funny fish cartoon smiling Royalty Free Vector Image">
            <a:extLst>
              <a:ext uri="{FF2B5EF4-FFF2-40B4-BE49-F238E27FC236}">
                <a16:creationId xmlns:a16="http://schemas.microsoft.com/office/drawing/2014/main" id="{04EE7954-6FDD-016E-96D6-C42011DD333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8735"/>
          <a:stretch/>
        </p:blipFill>
        <p:spPr bwMode="auto">
          <a:xfrm>
            <a:off x="8864778" y="4176891"/>
            <a:ext cx="2653925" cy="234711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cxnSp>
        <p:nvCxnSpPr>
          <p:cNvPr id="7" name="Straight Arrow Connector 6">
            <a:extLst>
              <a:ext uri="{FF2B5EF4-FFF2-40B4-BE49-F238E27FC236}">
                <a16:creationId xmlns:a16="http://schemas.microsoft.com/office/drawing/2014/main" id="{597E3CA8-AC5B-A837-24B9-920498D4D4EE}"/>
              </a:ext>
            </a:extLst>
          </p:cNvPr>
          <p:cNvCxnSpPr/>
          <p:nvPr/>
        </p:nvCxnSpPr>
        <p:spPr>
          <a:xfrm>
            <a:off x="123568" y="6763265"/>
            <a:ext cx="11970614" cy="0"/>
          </a:xfrm>
          <a:prstGeom prst="straightConnector1">
            <a:avLst/>
          </a:prstGeom>
          <a:ln w="57150">
            <a:solidFill>
              <a:schemeClr val="accent4">
                <a:lumMod val="20000"/>
                <a:lumOff val="8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5736136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advClick="0" advTm="12000">
        <p15:prstTrans prst="drape"/>
      </p:transition>
    </mc:Choice>
    <mc:Fallback>
      <p:transition spd="slow" advClick="0" advTm="1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1000" fill="hold"/>
                                        <p:tgtEl>
                                          <p:spTgt spid="7"/>
                                        </p:tgtEl>
                                        <p:attrNameLst>
                                          <p:attrName>ppt_x</p:attrName>
                                        </p:attrNameLst>
                                      </p:cBhvr>
                                      <p:tavLst>
                                        <p:tav tm="0">
                                          <p:val>
                                            <p:strVal val="0-#ppt_w/2"/>
                                          </p:val>
                                        </p:tav>
                                        <p:tav tm="100000">
                                          <p:val>
                                            <p:strVal val="#ppt_x"/>
                                          </p:val>
                                        </p:tav>
                                      </p:tavLst>
                                    </p:anim>
                                    <p:anim calcmode="lin" valueType="num">
                                      <p:cBhvr additive="base">
                                        <p:cTn id="8" dur="11000" fill="hold"/>
                                        <p:tgtEl>
                                          <p:spTgt spid="7"/>
                                        </p:tgtEl>
                                        <p:attrNameLst>
                                          <p:attrName>ppt_y</p:attrName>
                                        </p:attrNameLst>
                                      </p:cBhvr>
                                      <p:tavLst>
                                        <p:tav tm="0">
                                          <p:val>
                                            <p:strVal val="#ppt_y"/>
                                          </p:val>
                                        </p:tav>
                                        <p:tav tm="100000">
                                          <p:val>
                                            <p:strVal val="#ppt_y"/>
                                          </p:val>
                                        </p:tav>
                                      </p:tavLst>
                                    </p:anim>
                                  </p:childTnLst>
                                </p:cTn>
                              </p:par>
                              <p:par>
                                <p:cTn id="9" presetID="53" presetClass="entr" presetSubtype="16"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p:cTn id="11" dur="500" fill="hold"/>
                                        <p:tgtEl>
                                          <p:spTgt spid="10"/>
                                        </p:tgtEl>
                                        <p:attrNameLst>
                                          <p:attrName>ppt_w</p:attrName>
                                        </p:attrNameLst>
                                      </p:cBhvr>
                                      <p:tavLst>
                                        <p:tav tm="0">
                                          <p:val>
                                            <p:fltVal val="0"/>
                                          </p:val>
                                        </p:tav>
                                        <p:tav tm="100000">
                                          <p:val>
                                            <p:strVal val="#ppt_w"/>
                                          </p:val>
                                        </p:tav>
                                      </p:tavLst>
                                    </p:anim>
                                    <p:anim calcmode="lin" valueType="num">
                                      <p:cBhvr>
                                        <p:cTn id="12" dur="500" fill="hold"/>
                                        <p:tgtEl>
                                          <p:spTgt spid="10"/>
                                        </p:tgtEl>
                                        <p:attrNameLst>
                                          <p:attrName>ppt_h</p:attrName>
                                        </p:attrNameLst>
                                      </p:cBhvr>
                                      <p:tavLst>
                                        <p:tav tm="0">
                                          <p:val>
                                            <p:fltVal val="0"/>
                                          </p:val>
                                        </p:tav>
                                        <p:tav tm="100000">
                                          <p:val>
                                            <p:strVal val="#ppt_h"/>
                                          </p:val>
                                        </p:tav>
                                      </p:tavLst>
                                    </p:anim>
                                    <p:animEffect transition="in" filter="fade">
                                      <p:cBhvr>
                                        <p:cTn id="13" dur="500"/>
                                        <p:tgtEl>
                                          <p:spTgt spid="10"/>
                                        </p:tgtEl>
                                      </p:cBhvr>
                                    </p:animEffect>
                                  </p:childTnLst>
                                </p:cTn>
                              </p:par>
                              <p:par>
                                <p:cTn id="14" presetID="2" presetClass="entr" presetSubtype="4" fill="hold" grpId="0" nodeType="withEffect">
                                  <p:stCondLst>
                                    <p:cond delay="100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ppt_x"/>
                                          </p:val>
                                        </p:tav>
                                        <p:tav tm="100000">
                                          <p:val>
                                            <p:strVal val="#ppt_x"/>
                                          </p:val>
                                        </p:tav>
                                      </p:tavLst>
                                    </p:anim>
                                    <p:anim calcmode="lin" valueType="num">
                                      <p:cBhvr additive="base">
                                        <p:cTn id="17" dur="500" fill="hold"/>
                                        <p:tgtEl>
                                          <p:spTgt spid="5"/>
                                        </p:tgtEl>
                                        <p:attrNameLst>
                                          <p:attrName>ppt_y</p:attrName>
                                        </p:attrNameLst>
                                      </p:cBhvr>
                                      <p:tavLst>
                                        <p:tav tm="0">
                                          <p:val>
                                            <p:strVal val="1+#ppt_h/2"/>
                                          </p:val>
                                        </p:tav>
                                        <p:tav tm="100000">
                                          <p:val>
                                            <p:strVal val="#ppt_y"/>
                                          </p:val>
                                        </p:tav>
                                      </p:tavLst>
                                    </p:anim>
                                  </p:childTnLst>
                                </p:cTn>
                              </p:par>
                              <p:par>
                                <p:cTn id="18" presetID="53" presetClass="entr" presetSubtype="16" fill="hold" grpId="0" nodeType="withEffect">
                                  <p:stCondLst>
                                    <p:cond delay="5000"/>
                                  </p:stCondLst>
                                  <p:childTnLst>
                                    <p:set>
                                      <p:cBhvr>
                                        <p:cTn id="19" dur="1" fill="hold">
                                          <p:stCondLst>
                                            <p:cond delay="0"/>
                                          </p:stCondLst>
                                        </p:cTn>
                                        <p:tgtEl>
                                          <p:spTgt spid="2"/>
                                        </p:tgtEl>
                                        <p:attrNameLst>
                                          <p:attrName>style.visibility</p:attrName>
                                        </p:attrNameLst>
                                      </p:cBhvr>
                                      <p:to>
                                        <p:strVal val="visible"/>
                                      </p:to>
                                    </p:set>
                                    <p:anim calcmode="lin" valueType="num">
                                      <p:cBhvr>
                                        <p:cTn id="20" dur="1000" fill="hold"/>
                                        <p:tgtEl>
                                          <p:spTgt spid="2"/>
                                        </p:tgtEl>
                                        <p:attrNameLst>
                                          <p:attrName>ppt_w</p:attrName>
                                        </p:attrNameLst>
                                      </p:cBhvr>
                                      <p:tavLst>
                                        <p:tav tm="0">
                                          <p:val>
                                            <p:fltVal val="0"/>
                                          </p:val>
                                        </p:tav>
                                        <p:tav tm="100000">
                                          <p:val>
                                            <p:strVal val="#ppt_w"/>
                                          </p:val>
                                        </p:tav>
                                      </p:tavLst>
                                    </p:anim>
                                    <p:anim calcmode="lin" valueType="num">
                                      <p:cBhvr>
                                        <p:cTn id="21" dur="1000" fill="hold"/>
                                        <p:tgtEl>
                                          <p:spTgt spid="2"/>
                                        </p:tgtEl>
                                        <p:attrNameLst>
                                          <p:attrName>ppt_h</p:attrName>
                                        </p:attrNameLst>
                                      </p:cBhvr>
                                      <p:tavLst>
                                        <p:tav tm="0">
                                          <p:val>
                                            <p:fltVal val="0"/>
                                          </p:val>
                                        </p:tav>
                                        <p:tav tm="100000">
                                          <p:val>
                                            <p:strVal val="#ppt_h"/>
                                          </p:val>
                                        </p:tav>
                                      </p:tavLst>
                                    </p:anim>
                                    <p:animEffect transition="in" filter="fade">
                                      <p:cBhvr>
                                        <p:cTn id="22"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DDB9FBD-1A38-DEF8-528E-2C79691A9449}"/>
              </a:ext>
            </a:extLst>
          </p:cNvPr>
          <p:cNvSpPr txBox="1"/>
          <p:nvPr/>
        </p:nvSpPr>
        <p:spPr>
          <a:xfrm>
            <a:off x="11257093" y="6396335"/>
            <a:ext cx="837089" cy="461665"/>
          </a:xfrm>
          <a:prstGeom prst="rect">
            <a:avLst/>
          </a:prstGeom>
          <a:noFill/>
        </p:spPr>
        <p:txBody>
          <a:bodyPr wrap="none" rtlCol="0">
            <a:spAutoFit/>
          </a:bodyPr>
          <a:lstStyle/>
          <a:p>
            <a:r>
              <a:rPr lang="en-US" sz="2400" dirty="0">
                <a:latin typeface="Blackadder ITC" panose="04020505051007020D02" pitchFamily="82" charset="0"/>
              </a:rPr>
              <a:t>A.N.</a:t>
            </a:r>
            <a:endParaRPr lang="en-AU" sz="2400" dirty="0">
              <a:latin typeface="Blackadder ITC" panose="04020505051007020D02" pitchFamily="82" charset="0"/>
            </a:endParaRPr>
          </a:p>
        </p:txBody>
      </p:sp>
      <p:sp>
        <p:nvSpPr>
          <p:cNvPr id="4" name="Title 1">
            <a:extLst>
              <a:ext uri="{FF2B5EF4-FFF2-40B4-BE49-F238E27FC236}">
                <a16:creationId xmlns:a16="http://schemas.microsoft.com/office/drawing/2014/main" id="{A62C2E1E-C2F3-A5BD-C2A2-DF3AC17E9886}"/>
              </a:ext>
            </a:extLst>
          </p:cNvPr>
          <p:cNvSpPr txBox="1">
            <a:spLocks/>
          </p:cNvSpPr>
          <p:nvPr/>
        </p:nvSpPr>
        <p:spPr>
          <a:xfrm>
            <a:off x="1124033" y="354823"/>
            <a:ext cx="2802430" cy="47783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1" dirty="0">
                <a:latin typeface="Viner Hand ITC" panose="03070502030502020203" pitchFamily="66" charset="0"/>
              </a:rPr>
              <a:t>Travel Quiz</a:t>
            </a:r>
            <a:endParaRPr lang="en-AU" sz="3200" b="1" dirty="0">
              <a:latin typeface="Viner Hand ITC" panose="03070502030502020203" pitchFamily="66" charset="0"/>
            </a:endParaRPr>
          </a:p>
        </p:txBody>
      </p:sp>
      <p:sp>
        <p:nvSpPr>
          <p:cNvPr id="6" name="TextBox 5">
            <a:extLst>
              <a:ext uri="{FF2B5EF4-FFF2-40B4-BE49-F238E27FC236}">
                <a16:creationId xmlns:a16="http://schemas.microsoft.com/office/drawing/2014/main" id="{C2B71E2E-F877-61E7-FAF1-9EB8ACBA3973}"/>
              </a:ext>
            </a:extLst>
          </p:cNvPr>
          <p:cNvSpPr txBox="1"/>
          <p:nvPr/>
        </p:nvSpPr>
        <p:spPr>
          <a:xfrm>
            <a:off x="6466702" y="243077"/>
            <a:ext cx="5852065" cy="6186309"/>
          </a:xfrm>
          <a:prstGeom prst="rect">
            <a:avLst/>
          </a:prstGeom>
          <a:noFill/>
        </p:spPr>
        <p:txBody>
          <a:bodyPr wrap="square" rtlCol="0">
            <a:spAutoFit/>
          </a:bodyPr>
          <a:lstStyle/>
          <a:p>
            <a:r>
              <a:rPr lang="en-US" sz="4000" b="1" dirty="0">
                <a:solidFill>
                  <a:srgbClr val="FF0000"/>
                </a:solidFill>
                <a:latin typeface="inherit"/>
              </a:rPr>
              <a:t>B: Vatican City</a:t>
            </a:r>
          </a:p>
          <a:p>
            <a:endParaRPr lang="en-US" sz="3200" dirty="0"/>
          </a:p>
          <a:p>
            <a:r>
              <a:rPr lang="en-US" sz="3600" dirty="0"/>
              <a:t>It became independent from Italy in 1929 with the Lateran Treaty, and it is a distinct territory under "full ownership, exclusive dominion, and sovereign authority and jurisdiction" of the Holy See, itself a sovereign entity under international law.</a:t>
            </a:r>
            <a:endParaRPr lang="en-US" sz="3600" dirty="0">
              <a:solidFill>
                <a:srgbClr val="3D3D3D"/>
              </a:solidFill>
              <a:latin typeface="Lato" panose="020F0502020204030203" pitchFamily="34" charset="0"/>
            </a:endParaRPr>
          </a:p>
        </p:txBody>
      </p:sp>
      <p:pic>
        <p:nvPicPr>
          <p:cNvPr id="3" name="Picture 2" descr="A plane flying around the earth&#10;&#10;Description automatically generated">
            <a:extLst>
              <a:ext uri="{FF2B5EF4-FFF2-40B4-BE49-F238E27FC236}">
                <a16:creationId xmlns:a16="http://schemas.microsoft.com/office/drawing/2014/main" id="{66AB8F0C-89BC-83A2-A481-C3C15B042E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8787" y="243077"/>
            <a:ext cx="688848" cy="490728"/>
          </a:xfrm>
          <a:prstGeom prst="rect">
            <a:avLst/>
          </a:prstGeom>
        </p:spPr>
      </p:pic>
      <p:sp>
        <p:nvSpPr>
          <p:cNvPr id="7" name="TextBox 6">
            <a:extLst>
              <a:ext uri="{FF2B5EF4-FFF2-40B4-BE49-F238E27FC236}">
                <a16:creationId xmlns:a16="http://schemas.microsoft.com/office/drawing/2014/main" id="{2749E21B-EBA2-FB7E-AB48-BE94E420F4C0}"/>
              </a:ext>
            </a:extLst>
          </p:cNvPr>
          <p:cNvSpPr txBox="1"/>
          <p:nvPr/>
        </p:nvSpPr>
        <p:spPr>
          <a:xfrm>
            <a:off x="354227" y="1611671"/>
            <a:ext cx="3694304" cy="4524315"/>
          </a:xfrm>
          <a:prstGeom prst="rect">
            <a:avLst/>
          </a:prstGeom>
          <a:noFill/>
        </p:spPr>
        <p:txBody>
          <a:bodyPr wrap="square">
            <a:spAutoFit/>
          </a:bodyPr>
          <a:lstStyle/>
          <a:p>
            <a:pPr algn="l" fontAlgn="base"/>
            <a:r>
              <a:rPr lang="en-US" sz="3200" b="1" i="0" dirty="0">
                <a:solidFill>
                  <a:srgbClr val="3D3D3D"/>
                </a:solidFill>
                <a:effectLst/>
              </a:rPr>
              <a:t>What is the smallest country in Europe?</a:t>
            </a:r>
          </a:p>
          <a:p>
            <a:pPr algn="l" fontAlgn="base"/>
            <a:endParaRPr lang="en-US" sz="3200" b="1" i="0" dirty="0">
              <a:solidFill>
                <a:srgbClr val="3D3D3D"/>
              </a:solidFill>
              <a:effectLst/>
            </a:endParaRPr>
          </a:p>
          <a:p>
            <a:pPr algn="l" fontAlgn="base"/>
            <a:r>
              <a:rPr lang="en-US" sz="3200" b="1" i="0" dirty="0">
                <a:solidFill>
                  <a:srgbClr val="3D3D3D"/>
                </a:solidFill>
                <a:effectLst/>
              </a:rPr>
              <a:t>A: Andorra</a:t>
            </a:r>
            <a:br>
              <a:rPr lang="en-US" sz="3200" b="1" i="0" dirty="0">
                <a:solidFill>
                  <a:srgbClr val="3D3D3D"/>
                </a:solidFill>
                <a:effectLst/>
              </a:rPr>
            </a:br>
            <a:r>
              <a:rPr lang="en-US" sz="3200" b="1" i="0" dirty="0">
                <a:solidFill>
                  <a:srgbClr val="3D3D3D"/>
                </a:solidFill>
                <a:effectLst/>
              </a:rPr>
              <a:t>B: Vatican City</a:t>
            </a:r>
            <a:br>
              <a:rPr lang="en-US" sz="3200" b="1" i="0" dirty="0">
                <a:solidFill>
                  <a:srgbClr val="3D3D3D"/>
                </a:solidFill>
                <a:effectLst/>
              </a:rPr>
            </a:br>
            <a:r>
              <a:rPr lang="en-US" sz="3200" b="1" i="0" dirty="0">
                <a:solidFill>
                  <a:srgbClr val="3D3D3D"/>
                </a:solidFill>
                <a:effectLst/>
              </a:rPr>
              <a:t>C: Liechtenstein</a:t>
            </a:r>
            <a:br>
              <a:rPr lang="en-US" sz="3200" b="1" i="0" dirty="0">
                <a:solidFill>
                  <a:srgbClr val="3D3D3D"/>
                </a:solidFill>
                <a:effectLst/>
              </a:rPr>
            </a:br>
            <a:r>
              <a:rPr lang="en-US" sz="3200" b="1" i="0" dirty="0">
                <a:solidFill>
                  <a:srgbClr val="3D3D3D"/>
                </a:solidFill>
                <a:effectLst/>
              </a:rPr>
              <a:t>D: Monaco</a:t>
            </a:r>
          </a:p>
          <a:p>
            <a:endParaRPr lang="en-AU" sz="3200" b="1" dirty="0"/>
          </a:p>
          <a:p>
            <a:endParaRPr lang="en-AU" sz="3200" b="1" dirty="0"/>
          </a:p>
        </p:txBody>
      </p:sp>
      <p:pic>
        <p:nvPicPr>
          <p:cNvPr id="3074" name="Picture 2" descr="Animated Holy See (Vatican City) flag | Country flag of | abFlags.com ...">
            <a:extLst>
              <a:ext uri="{FF2B5EF4-FFF2-40B4-BE49-F238E27FC236}">
                <a16:creationId xmlns:a16="http://schemas.microsoft.com/office/drawing/2014/main" id="{6C6AFE2E-D8CD-080B-F2EF-251100BA78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95132" y="3395473"/>
            <a:ext cx="3048000" cy="3219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09673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22000">
        <p15:prstTrans prst="drape"/>
      </p:transition>
    </mc:Choice>
    <mc:Fallback xmlns="">
      <p:transition spd="slow" advClick="0" advTm="2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1100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DDB9FBD-1A38-DEF8-528E-2C79691A9449}"/>
              </a:ext>
            </a:extLst>
          </p:cNvPr>
          <p:cNvSpPr txBox="1"/>
          <p:nvPr/>
        </p:nvSpPr>
        <p:spPr>
          <a:xfrm>
            <a:off x="11257093" y="6396335"/>
            <a:ext cx="837089" cy="461665"/>
          </a:xfrm>
          <a:prstGeom prst="rect">
            <a:avLst/>
          </a:prstGeom>
          <a:noFill/>
        </p:spPr>
        <p:txBody>
          <a:bodyPr wrap="none" rtlCol="0">
            <a:spAutoFit/>
          </a:bodyPr>
          <a:lstStyle/>
          <a:p>
            <a:r>
              <a:rPr lang="en-US" sz="2400" dirty="0">
                <a:latin typeface="Blackadder ITC" panose="04020505051007020D02" pitchFamily="82" charset="0"/>
              </a:rPr>
              <a:t>A.N.</a:t>
            </a:r>
            <a:endParaRPr lang="en-AU" sz="2400" dirty="0">
              <a:latin typeface="Blackadder ITC" panose="04020505051007020D02" pitchFamily="82" charset="0"/>
            </a:endParaRPr>
          </a:p>
        </p:txBody>
      </p:sp>
      <p:sp>
        <p:nvSpPr>
          <p:cNvPr id="4" name="Title 1">
            <a:extLst>
              <a:ext uri="{FF2B5EF4-FFF2-40B4-BE49-F238E27FC236}">
                <a16:creationId xmlns:a16="http://schemas.microsoft.com/office/drawing/2014/main" id="{A62C2E1E-C2F3-A5BD-C2A2-DF3AC17E9886}"/>
              </a:ext>
            </a:extLst>
          </p:cNvPr>
          <p:cNvSpPr txBox="1">
            <a:spLocks/>
          </p:cNvSpPr>
          <p:nvPr/>
        </p:nvSpPr>
        <p:spPr>
          <a:xfrm>
            <a:off x="1124033" y="354823"/>
            <a:ext cx="2802430" cy="47783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1" dirty="0">
                <a:latin typeface="Viner Hand ITC" panose="03070502030502020203" pitchFamily="66" charset="0"/>
              </a:rPr>
              <a:t>Travel Quiz</a:t>
            </a:r>
            <a:endParaRPr lang="en-AU" sz="3200" b="1" dirty="0">
              <a:latin typeface="Viner Hand ITC" panose="03070502030502020203" pitchFamily="66" charset="0"/>
            </a:endParaRPr>
          </a:p>
        </p:txBody>
      </p:sp>
      <p:sp>
        <p:nvSpPr>
          <p:cNvPr id="6" name="TextBox 5">
            <a:extLst>
              <a:ext uri="{FF2B5EF4-FFF2-40B4-BE49-F238E27FC236}">
                <a16:creationId xmlns:a16="http://schemas.microsoft.com/office/drawing/2014/main" id="{C2B71E2E-F877-61E7-FAF1-9EB8ACBA3973}"/>
              </a:ext>
            </a:extLst>
          </p:cNvPr>
          <p:cNvSpPr txBox="1"/>
          <p:nvPr/>
        </p:nvSpPr>
        <p:spPr>
          <a:xfrm>
            <a:off x="7182246" y="906056"/>
            <a:ext cx="4493391" cy="5370701"/>
          </a:xfrm>
          <a:prstGeom prst="rect">
            <a:avLst/>
          </a:prstGeom>
          <a:noFill/>
        </p:spPr>
        <p:txBody>
          <a:bodyPr wrap="square" rtlCol="0">
            <a:spAutoFit/>
          </a:bodyPr>
          <a:lstStyle/>
          <a:p>
            <a:r>
              <a:rPr lang="en-US" sz="4000" b="1" dirty="0">
                <a:solidFill>
                  <a:srgbClr val="FF0000"/>
                </a:solidFill>
              </a:rPr>
              <a:t>B: Bran Castle</a:t>
            </a:r>
          </a:p>
          <a:p>
            <a:pPr>
              <a:spcBef>
                <a:spcPts val="600"/>
              </a:spcBef>
              <a:spcAft>
                <a:spcPts val="600"/>
              </a:spcAft>
            </a:pPr>
            <a:r>
              <a:rPr lang="en-US" sz="3200" dirty="0"/>
              <a:t>5 </a:t>
            </a:r>
            <a:r>
              <a:rPr lang="en-US" sz="3200" dirty="0" err="1"/>
              <a:t>Kilometres</a:t>
            </a:r>
            <a:r>
              <a:rPr lang="en-US" sz="3200" dirty="0"/>
              <a:t> southwest of </a:t>
            </a:r>
            <a:r>
              <a:rPr lang="en-US" sz="3200" dirty="0" err="1"/>
              <a:t>Brașov</a:t>
            </a:r>
            <a:r>
              <a:rPr lang="en-US" sz="3200" dirty="0"/>
              <a:t>. The castle was built by Saxons in 1377 who were given the privilege by Louis I of Hungary. </a:t>
            </a:r>
          </a:p>
          <a:p>
            <a:pPr>
              <a:spcBef>
                <a:spcPts val="600"/>
              </a:spcBef>
              <a:spcAft>
                <a:spcPts val="600"/>
              </a:spcAft>
            </a:pPr>
            <a:r>
              <a:rPr lang="en-US" sz="3200" dirty="0"/>
              <a:t>It is a national monument and landmark in Transylvania.  </a:t>
            </a:r>
          </a:p>
        </p:txBody>
      </p:sp>
      <p:pic>
        <p:nvPicPr>
          <p:cNvPr id="3" name="Picture 2" descr="A plane flying around the earth&#10;&#10;Description automatically generated">
            <a:extLst>
              <a:ext uri="{FF2B5EF4-FFF2-40B4-BE49-F238E27FC236}">
                <a16:creationId xmlns:a16="http://schemas.microsoft.com/office/drawing/2014/main" id="{66AB8F0C-89BC-83A2-A481-C3C15B042E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8787" y="243077"/>
            <a:ext cx="688848" cy="490728"/>
          </a:xfrm>
          <a:prstGeom prst="rect">
            <a:avLst/>
          </a:prstGeom>
        </p:spPr>
      </p:pic>
      <p:sp>
        <p:nvSpPr>
          <p:cNvPr id="7" name="TextBox 6">
            <a:extLst>
              <a:ext uri="{FF2B5EF4-FFF2-40B4-BE49-F238E27FC236}">
                <a16:creationId xmlns:a16="http://schemas.microsoft.com/office/drawing/2014/main" id="{2749E21B-EBA2-FB7E-AB48-BE94E420F4C0}"/>
              </a:ext>
            </a:extLst>
          </p:cNvPr>
          <p:cNvSpPr txBox="1"/>
          <p:nvPr/>
        </p:nvSpPr>
        <p:spPr>
          <a:xfrm>
            <a:off x="325745" y="1339822"/>
            <a:ext cx="4493390" cy="6001643"/>
          </a:xfrm>
          <a:prstGeom prst="rect">
            <a:avLst/>
          </a:prstGeom>
          <a:noFill/>
        </p:spPr>
        <p:txBody>
          <a:bodyPr wrap="square">
            <a:spAutoFit/>
          </a:bodyPr>
          <a:lstStyle/>
          <a:p>
            <a:pPr algn="l" fontAlgn="base"/>
            <a:r>
              <a:rPr lang="en-US" sz="3200" b="1" i="0" dirty="0">
                <a:solidFill>
                  <a:srgbClr val="3D3D3D"/>
                </a:solidFill>
                <a:effectLst/>
              </a:rPr>
              <a:t>There’s a castle in Romania that is famously connected to the Dracula novels. What is the name of it?</a:t>
            </a:r>
          </a:p>
          <a:p>
            <a:pPr algn="l" fontAlgn="base"/>
            <a:endParaRPr lang="en-US" sz="3200" b="1" i="0" dirty="0">
              <a:solidFill>
                <a:srgbClr val="3D3D3D"/>
              </a:solidFill>
              <a:effectLst/>
            </a:endParaRPr>
          </a:p>
          <a:p>
            <a:pPr algn="l" fontAlgn="base"/>
            <a:r>
              <a:rPr lang="en-US" sz="3200" b="1" i="0" dirty="0">
                <a:solidFill>
                  <a:srgbClr val="3D3D3D"/>
                </a:solidFill>
                <a:effectLst/>
              </a:rPr>
              <a:t>A: </a:t>
            </a:r>
            <a:r>
              <a:rPr lang="en-US" sz="3200" b="1" i="0" dirty="0" err="1">
                <a:solidFill>
                  <a:srgbClr val="3D3D3D"/>
                </a:solidFill>
                <a:effectLst/>
              </a:rPr>
              <a:t>Bodiam</a:t>
            </a:r>
            <a:r>
              <a:rPr lang="en-US" sz="3200" b="1" i="0" dirty="0">
                <a:solidFill>
                  <a:srgbClr val="3D3D3D"/>
                </a:solidFill>
                <a:effectLst/>
              </a:rPr>
              <a:t> Castle</a:t>
            </a:r>
            <a:br>
              <a:rPr lang="en-US" sz="3200" b="1" i="0" dirty="0">
                <a:solidFill>
                  <a:srgbClr val="3D3D3D"/>
                </a:solidFill>
                <a:effectLst/>
              </a:rPr>
            </a:br>
            <a:r>
              <a:rPr lang="en-US" sz="3200" b="1" i="0" dirty="0">
                <a:solidFill>
                  <a:srgbClr val="3D3D3D"/>
                </a:solidFill>
                <a:effectLst/>
              </a:rPr>
              <a:t>B: Bran Castle</a:t>
            </a:r>
            <a:br>
              <a:rPr lang="en-US" sz="3200" b="1" i="0" dirty="0">
                <a:solidFill>
                  <a:srgbClr val="3D3D3D"/>
                </a:solidFill>
                <a:effectLst/>
              </a:rPr>
            </a:br>
            <a:r>
              <a:rPr lang="en-US" sz="3200" b="1" i="0" dirty="0">
                <a:solidFill>
                  <a:srgbClr val="3D3D3D"/>
                </a:solidFill>
                <a:effectLst/>
              </a:rPr>
              <a:t>C: Glamis Castle</a:t>
            </a:r>
            <a:br>
              <a:rPr lang="en-US" sz="3200" b="1" i="0" dirty="0">
                <a:solidFill>
                  <a:srgbClr val="3D3D3D"/>
                </a:solidFill>
                <a:effectLst/>
              </a:rPr>
            </a:br>
            <a:r>
              <a:rPr lang="en-US" sz="3200" b="1" i="0" dirty="0">
                <a:solidFill>
                  <a:srgbClr val="3D3D3D"/>
                </a:solidFill>
                <a:effectLst/>
              </a:rPr>
              <a:t>D: </a:t>
            </a:r>
            <a:r>
              <a:rPr lang="en-US" sz="3200" b="1" i="0" dirty="0" err="1">
                <a:solidFill>
                  <a:srgbClr val="3D3D3D"/>
                </a:solidFill>
                <a:effectLst/>
              </a:rPr>
              <a:t>Corvin</a:t>
            </a:r>
            <a:r>
              <a:rPr lang="en-US" sz="3200" b="1" i="0" dirty="0">
                <a:solidFill>
                  <a:srgbClr val="3D3D3D"/>
                </a:solidFill>
                <a:effectLst/>
              </a:rPr>
              <a:t> Castle</a:t>
            </a:r>
          </a:p>
          <a:p>
            <a:endParaRPr lang="en-AU" sz="3200" b="1" dirty="0"/>
          </a:p>
          <a:p>
            <a:endParaRPr lang="en-AU" sz="3200" b="1" dirty="0"/>
          </a:p>
        </p:txBody>
      </p:sp>
      <p:pic>
        <p:nvPicPr>
          <p:cNvPr id="1026" name="Picture 2" descr="I Had A Bloody Good Time At House Harker (2016) movie BluRay. | Movies HD">
            <a:extLst>
              <a:ext uri="{FF2B5EF4-FFF2-40B4-BE49-F238E27FC236}">
                <a16:creationId xmlns:a16="http://schemas.microsoft.com/office/drawing/2014/main" id="{0A3ADAD0-C856-84D4-FEFA-9549154EABE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7808"/>
          <a:stretch/>
        </p:blipFill>
        <p:spPr bwMode="auto">
          <a:xfrm>
            <a:off x="3679329" y="3412515"/>
            <a:ext cx="2968606" cy="321465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cxnSp>
        <p:nvCxnSpPr>
          <p:cNvPr id="2" name="Straight Arrow Connector 1">
            <a:extLst>
              <a:ext uri="{FF2B5EF4-FFF2-40B4-BE49-F238E27FC236}">
                <a16:creationId xmlns:a16="http://schemas.microsoft.com/office/drawing/2014/main" id="{B1EFDF31-1405-45E2-933D-887C1F3785F1}"/>
              </a:ext>
            </a:extLst>
          </p:cNvPr>
          <p:cNvCxnSpPr/>
          <p:nvPr/>
        </p:nvCxnSpPr>
        <p:spPr>
          <a:xfrm>
            <a:off x="123568" y="6763265"/>
            <a:ext cx="11970614" cy="0"/>
          </a:xfrm>
          <a:prstGeom prst="straightConnector1">
            <a:avLst/>
          </a:prstGeom>
          <a:ln w="5715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717032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22000">
        <p15:prstTrans prst="drape"/>
      </p:transition>
    </mc:Choice>
    <mc:Fallback xmlns="">
      <p:transition spd="slow" advClick="0" advTm="2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1000" fill="hold"/>
                                        <p:tgtEl>
                                          <p:spTgt spid="2"/>
                                        </p:tgtEl>
                                        <p:attrNameLst>
                                          <p:attrName>ppt_x</p:attrName>
                                        </p:attrNameLst>
                                      </p:cBhvr>
                                      <p:tavLst>
                                        <p:tav tm="0">
                                          <p:val>
                                            <p:strVal val="0-#ppt_w/2"/>
                                          </p:val>
                                        </p:tav>
                                        <p:tav tm="100000">
                                          <p:val>
                                            <p:strVal val="#ppt_x"/>
                                          </p:val>
                                        </p:tav>
                                      </p:tavLst>
                                    </p:anim>
                                    <p:anim calcmode="lin" valueType="num">
                                      <p:cBhvr additive="base">
                                        <p:cTn id="8" dur="110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11000"/>
                            </p:stCondLst>
                            <p:childTnLst>
                              <p:par>
                                <p:cTn id="10" presetID="26" presetClass="entr" presetSubtype="0"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80">
                                          <p:stCondLst>
                                            <p:cond delay="0"/>
                                          </p:stCondLst>
                                        </p:cTn>
                                        <p:tgtEl>
                                          <p:spTgt spid="6"/>
                                        </p:tgtEl>
                                      </p:cBhvr>
                                    </p:animEffect>
                                    <p:anim calcmode="lin" valueType="num">
                                      <p:cBhvr>
                                        <p:cTn id="13"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8" dur="26">
                                          <p:stCondLst>
                                            <p:cond delay="650"/>
                                          </p:stCondLst>
                                        </p:cTn>
                                        <p:tgtEl>
                                          <p:spTgt spid="6"/>
                                        </p:tgtEl>
                                      </p:cBhvr>
                                      <p:to x="100000" y="60000"/>
                                    </p:animScale>
                                    <p:animScale>
                                      <p:cBhvr>
                                        <p:cTn id="19" dur="166" decel="50000">
                                          <p:stCondLst>
                                            <p:cond delay="676"/>
                                          </p:stCondLst>
                                        </p:cTn>
                                        <p:tgtEl>
                                          <p:spTgt spid="6"/>
                                        </p:tgtEl>
                                      </p:cBhvr>
                                      <p:to x="100000" y="100000"/>
                                    </p:animScale>
                                    <p:animScale>
                                      <p:cBhvr>
                                        <p:cTn id="20" dur="26">
                                          <p:stCondLst>
                                            <p:cond delay="1312"/>
                                          </p:stCondLst>
                                        </p:cTn>
                                        <p:tgtEl>
                                          <p:spTgt spid="6"/>
                                        </p:tgtEl>
                                      </p:cBhvr>
                                      <p:to x="100000" y="80000"/>
                                    </p:animScale>
                                    <p:animScale>
                                      <p:cBhvr>
                                        <p:cTn id="21" dur="166" decel="50000">
                                          <p:stCondLst>
                                            <p:cond delay="1338"/>
                                          </p:stCondLst>
                                        </p:cTn>
                                        <p:tgtEl>
                                          <p:spTgt spid="6"/>
                                        </p:tgtEl>
                                      </p:cBhvr>
                                      <p:to x="100000" y="100000"/>
                                    </p:animScale>
                                    <p:animScale>
                                      <p:cBhvr>
                                        <p:cTn id="22" dur="26">
                                          <p:stCondLst>
                                            <p:cond delay="1642"/>
                                          </p:stCondLst>
                                        </p:cTn>
                                        <p:tgtEl>
                                          <p:spTgt spid="6"/>
                                        </p:tgtEl>
                                      </p:cBhvr>
                                      <p:to x="100000" y="90000"/>
                                    </p:animScale>
                                    <p:animScale>
                                      <p:cBhvr>
                                        <p:cTn id="23" dur="166" decel="50000">
                                          <p:stCondLst>
                                            <p:cond delay="1668"/>
                                          </p:stCondLst>
                                        </p:cTn>
                                        <p:tgtEl>
                                          <p:spTgt spid="6"/>
                                        </p:tgtEl>
                                      </p:cBhvr>
                                      <p:to x="100000" y="100000"/>
                                    </p:animScale>
                                    <p:animScale>
                                      <p:cBhvr>
                                        <p:cTn id="24" dur="26">
                                          <p:stCondLst>
                                            <p:cond delay="1808"/>
                                          </p:stCondLst>
                                        </p:cTn>
                                        <p:tgtEl>
                                          <p:spTgt spid="6"/>
                                        </p:tgtEl>
                                      </p:cBhvr>
                                      <p:to x="100000" y="95000"/>
                                    </p:animScale>
                                    <p:animScale>
                                      <p:cBhvr>
                                        <p:cTn id="25"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DDB9FBD-1A38-DEF8-528E-2C79691A9449}"/>
              </a:ext>
            </a:extLst>
          </p:cNvPr>
          <p:cNvSpPr txBox="1"/>
          <p:nvPr/>
        </p:nvSpPr>
        <p:spPr>
          <a:xfrm>
            <a:off x="11257093" y="6396335"/>
            <a:ext cx="837089" cy="461665"/>
          </a:xfrm>
          <a:prstGeom prst="rect">
            <a:avLst/>
          </a:prstGeom>
          <a:noFill/>
        </p:spPr>
        <p:txBody>
          <a:bodyPr wrap="none" rtlCol="0">
            <a:spAutoFit/>
          </a:bodyPr>
          <a:lstStyle/>
          <a:p>
            <a:r>
              <a:rPr lang="en-US" sz="2400" dirty="0">
                <a:latin typeface="Blackadder ITC" panose="04020505051007020D02" pitchFamily="82" charset="0"/>
              </a:rPr>
              <a:t>A.N.</a:t>
            </a:r>
            <a:endParaRPr lang="en-AU" sz="2400" dirty="0">
              <a:latin typeface="Blackadder ITC" panose="04020505051007020D02" pitchFamily="82" charset="0"/>
            </a:endParaRPr>
          </a:p>
        </p:txBody>
      </p:sp>
      <p:sp>
        <p:nvSpPr>
          <p:cNvPr id="4" name="Title 1">
            <a:extLst>
              <a:ext uri="{FF2B5EF4-FFF2-40B4-BE49-F238E27FC236}">
                <a16:creationId xmlns:a16="http://schemas.microsoft.com/office/drawing/2014/main" id="{A62C2E1E-C2F3-A5BD-C2A2-DF3AC17E9886}"/>
              </a:ext>
            </a:extLst>
          </p:cNvPr>
          <p:cNvSpPr txBox="1">
            <a:spLocks/>
          </p:cNvSpPr>
          <p:nvPr/>
        </p:nvSpPr>
        <p:spPr>
          <a:xfrm>
            <a:off x="1124033" y="354823"/>
            <a:ext cx="2802430" cy="47783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1" dirty="0">
                <a:latin typeface="Viner Hand ITC" panose="03070502030502020203" pitchFamily="66" charset="0"/>
              </a:rPr>
              <a:t>Travel Quiz</a:t>
            </a:r>
            <a:endParaRPr lang="en-AU" sz="3200" b="1" dirty="0">
              <a:latin typeface="Viner Hand ITC" panose="03070502030502020203" pitchFamily="66" charset="0"/>
            </a:endParaRPr>
          </a:p>
        </p:txBody>
      </p:sp>
      <p:sp>
        <p:nvSpPr>
          <p:cNvPr id="6" name="TextBox 5">
            <a:extLst>
              <a:ext uri="{FF2B5EF4-FFF2-40B4-BE49-F238E27FC236}">
                <a16:creationId xmlns:a16="http://schemas.microsoft.com/office/drawing/2014/main" id="{C2B71E2E-F877-61E7-FAF1-9EB8ACBA3973}"/>
              </a:ext>
            </a:extLst>
          </p:cNvPr>
          <p:cNvSpPr txBox="1"/>
          <p:nvPr/>
        </p:nvSpPr>
        <p:spPr>
          <a:xfrm>
            <a:off x="7309197" y="593741"/>
            <a:ext cx="4784985" cy="6124754"/>
          </a:xfrm>
          <a:prstGeom prst="rect">
            <a:avLst/>
          </a:prstGeom>
          <a:noFill/>
        </p:spPr>
        <p:txBody>
          <a:bodyPr wrap="square" rtlCol="0">
            <a:spAutoFit/>
          </a:bodyPr>
          <a:lstStyle/>
          <a:p>
            <a:r>
              <a:rPr lang="en-US" sz="4000" b="1" dirty="0">
                <a:solidFill>
                  <a:srgbClr val="FF0000"/>
                </a:solidFill>
              </a:rPr>
              <a:t>A: Rio de Janeiro</a:t>
            </a:r>
          </a:p>
          <a:p>
            <a:endParaRPr lang="en-AU" sz="3200" dirty="0"/>
          </a:p>
          <a:p>
            <a:r>
              <a:rPr lang="en-AU" sz="3200" dirty="0"/>
              <a:t>Created by French sculptor Paul </a:t>
            </a:r>
            <a:r>
              <a:rPr lang="en-AU" sz="3200" dirty="0" err="1"/>
              <a:t>Landowski</a:t>
            </a:r>
            <a:r>
              <a:rPr lang="en-AU" sz="3200" dirty="0"/>
              <a:t> and built by Brazilian engineer </a:t>
            </a:r>
            <a:r>
              <a:rPr lang="en-AU" sz="3200" dirty="0" err="1"/>
              <a:t>Heitor</a:t>
            </a:r>
            <a:r>
              <a:rPr lang="en-AU" sz="3200" dirty="0"/>
              <a:t> da Silva Costa, in collaboration with French engineer Albert </a:t>
            </a:r>
            <a:r>
              <a:rPr lang="en-AU" sz="3200" dirty="0" err="1"/>
              <a:t>Caquot</a:t>
            </a:r>
            <a:r>
              <a:rPr lang="en-AU" sz="3200" dirty="0"/>
              <a:t>. Romanian sculptor Gheorghe Leonida sculpted the face. Constructed between 1922 and 1931</a:t>
            </a:r>
            <a:r>
              <a:rPr lang="en-US" sz="3200" dirty="0"/>
              <a:t> </a:t>
            </a:r>
          </a:p>
        </p:txBody>
      </p:sp>
      <p:pic>
        <p:nvPicPr>
          <p:cNvPr id="3" name="Picture 2" descr="A plane flying around the earth&#10;&#10;Description automatically generated">
            <a:extLst>
              <a:ext uri="{FF2B5EF4-FFF2-40B4-BE49-F238E27FC236}">
                <a16:creationId xmlns:a16="http://schemas.microsoft.com/office/drawing/2014/main" id="{66AB8F0C-89BC-83A2-A481-C3C15B042E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8787" y="243077"/>
            <a:ext cx="688848" cy="490728"/>
          </a:xfrm>
          <a:prstGeom prst="rect">
            <a:avLst/>
          </a:prstGeom>
        </p:spPr>
      </p:pic>
      <p:sp>
        <p:nvSpPr>
          <p:cNvPr id="7" name="TextBox 6">
            <a:extLst>
              <a:ext uri="{FF2B5EF4-FFF2-40B4-BE49-F238E27FC236}">
                <a16:creationId xmlns:a16="http://schemas.microsoft.com/office/drawing/2014/main" id="{2749E21B-EBA2-FB7E-AB48-BE94E420F4C0}"/>
              </a:ext>
            </a:extLst>
          </p:cNvPr>
          <p:cNvSpPr txBox="1"/>
          <p:nvPr/>
        </p:nvSpPr>
        <p:spPr>
          <a:xfrm>
            <a:off x="197708" y="1339822"/>
            <a:ext cx="4621427" cy="5509200"/>
          </a:xfrm>
          <a:prstGeom prst="rect">
            <a:avLst/>
          </a:prstGeom>
          <a:noFill/>
        </p:spPr>
        <p:txBody>
          <a:bodyPr wrap="square">
            <a:spAutoFit/>
          </a:bodyPr>
          <a:lstStyle/>
          <a:p>
            <a:pPr algn="l" fontAlgn="base"/>
            <a:r>
              <a:rPr lang="en-US" sz="3200" b="1" i="0" dirty="0">
                <a:solidFill>
                  <a:srgbClr val="3D3D3D"/>
                </a:solidFill>
                <a:effectLst/>
              </a:rPr>
              <a:t>Which South American city will you find the “Christ the Redeemer” monument?</a:t>
            </a:r>
          </a:p>
          <a:p>
            <a:pPr algn="l" fontAlgn="base"/>
            <a:endParaRPr lang="en-US" sz="3200" b="1" i="0" dirty="0">
              <a:solidFill>
                <a:srgbClr val="3D3D3D"/>
              </a:solidFill>
              <a:effectLst/>
            </a:endParaRPr>
          </a:p>
          <a:p>
            <a:pPr algn="l" fontAlgn="base"/>
            <a:r>
              <a:rPr lang="en-US" sz="3200" b="1" i="0" dirty="0">
                <a:solidFill>
                  <a:srgbClr val="3D3D3D"/>
                </a:solidFill>
                <a:effectLst/>
              </a:rPr>
              <a:t>A: Rio de Janeiro</a:t>
            </a:r>
            <a:br>
              <a:rPr lang="en-US" sz="3200" b="1" i="0" dirty="0">
                <a:solidFill>
                  <a:srgbClr val="3D3D3D"/>
                </a:solidFill>
                <a:effectLst/>
              </a:rPr>
            </a:br>
            <a:r>
              <a:rPr lang="en-US" sz="3200" b="1" i="0" dirty="0">
                <a:solidFill>
                  <a:srgbClr val="3D3D3D"/>
                </a:solidFill>
                <a:effectLst/>
              </a:rPr>
              <a:t>B: Santiago</a:t>
            </a:r>
            <a:br>
              <a:rPr lang="en-US" sz="3200" b="1" i="0" dirty="0">
                <a:solidFill>
                  <a:srgbClr val="3D3D3D"/>
                </a:solidFill>
                <a:effectLst/>
              </a:rPr>
            </a:br>
            <a:r>
              <a:rPr lang="en-US" sz="3200" b="1" i="0" dirty="0">
                <a:solidFill>
                  <a:srgbClr val="3D3D3D"/>
                </a:solidFill>
                <a:effectLst/>
              </a:rPr>
              <a:t>C: Buenos Aires</a:t>
            </a:r>
            <a:br>
              <a:rPr lang="en-US" sz="3200" b="1" i="0" dirty="0">
                <a:solidFill>
                  <a:srgbClr val="3D3D3D"/>
                </a:solidFill>
                <a:effectLst/>
              </a:rPr>
            </a:br>
            <a:r>
              <a:rPr lang="en-US" sz="3200" b="1" i="0" dirty="0">
                <a:solidFill>
                  <a:srgbClr val="3D3D3D"/>
                </a:solidFill>
                <a:effectLst/>
              </a:rPr>
              <a:t>D: Salvador</a:t>
            </a:r>
          </a:p>
          <a:p>
            <a:endParaRPr lang="en-AU" sz="3200" b="1" dirty="0"/>
          </a:p>
          <a:p>
            <a:endParaRPr lang="en-AU" sz="3200" b="1" dirty="0"/>
          </a:p>
        </p:txBody>
      </p:sp>
      <p:pic>
        <p:nvPicPr>
          <p:cNvPr id="2050" name="Picture 2" descr="5 Reasons Why Christ the Redeemer Statue Is So Popular">
            <a:extLst>
              <a:ext uri="{FF2B5EF4-FFF2-40B4-BE49-F238E27FC236}">
                <a16:creationId xmlns:a16="http://schemas.microsoft.com/office/drawing/2014/main" id="{8CE7AD18-7DA3-C0FF-1432-B1DAEB7A9A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29834" y="2998148"/>
            <a:ext cx="4013830" cy="2855894"/>
          </a:xfrm>
          <a:prstGeom prst="rect">
            <a:avLst/>
          </a:prstGeom>
          <a:noFill/>
          <a:extLst>
            <a:ext uri="{909E8E84-426E-40DD-AFC4-6F175D3DCCD1}">
              <a14:hiddenFill xmlns:a14="http://schemas.microsoft.com/office/drawing/2010/main">
                <a:solidFill>
                  <a:srgbClr val="FFFFFF"/>
                </a:solidFill>
              </a14:hiddenFill>
            </a:ext>
          </a:extLst>
        </p:spPr>
      </p:pic>
      <p:cxnSp>
        <p:nvCxnSpPr>
          <p:cNvPr id="2" name="Straight Arrow Connector 1">
            <a:extLst>
              <a:ext uri="{FF2B5EF4-FFF2-40B4-BE49-F238E27FC236}">
                <a16:creationId xmlns:a16="http://schemas.microsoft.com/office/drawing/2014/main" id="{434957B2-C0D4-EB1D-780D-14CD9F4A1CEE}"/>
              </a:ext>
            </a:extLst>
          </p:cNvPr>
          <p:cNvCxnSpPr/>
          <p:nvPr/>
        </p:nvCxnSpPr>
        <p:spPr>
          <a:xfrm>
            <a:off x="123568" y="6763265"/>
            <a:ext cx="11970614" cy="0"/>
          </a:xfrm>
          <a:prstGeom prst="straightConnector1">
            <a:avLst/>
          </a:prstGeom>
          <a:ln w="5715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588035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22000">
        <p15:prstTrans prst="drape"/>
      </p:transition>
    </mc:Choice>
    <mc:Fallback xmlns="">
      <p:transition spd="slow" advClick="0" advTm="2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1000" fill="hold"/>
                                        <p:tgtEl>
                                          <p:spTgt spid="2"/>
                                        </p:tgtEl>
                                        <p:attrNameLst>
                                          <p:attrName>ppt_x</p:attrName>
                                        </p:attrNameLst>
                                      </p:cBhvr>
                                      <p:tavLst>
                                        <p:tav tm="0">
                                          <p:val>
                                            <p:strVal val="0-#ppt_w/2"/>
                                          </p:val>
                                        </p:tav>
                                        <p:tav tm="100000">
                                          <p:val>
                                            <p:strVal val="#ppt_x"/>
                                          </p:val>
                                        </p:tav>
                                      </p:tavLst>
                                    </p:anim>
                                    <p:anim calcmode="lin" valueType="num">
                                      <p:cBhvr additive="base">
                                        <p:cTn id="8" dur="110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11000"/>
                            </p:stCondLst>
                            <p:childTnLst>
                              <p:par>
                                <p:cTn id="10" presetID="26" presetClass="entr" presetSubtype="0"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80">
                                          <p:stCondLst>
                                            <p:cond delay="0"/>
                                          </p:stCondLst>
                                        </p:cTn>
                                        <p:tgtEl>
                                          <p:spTgt spid="6"/>
                                        </p:tgtEl>
                                      </p:cBhvr>
                                    </p:animEffect>
                                    <p:anim calcmode="lin" valueType="num">
                                      <p:cBhvr>
                                        <p:cTn id="13"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8" dur="26">
                                          <p:stCondLst>
                                            <p:cond delay="650"/>
                                          </p:stCondLst>
                                        </p:cTn>
                                        <p:tgtEl>
                                          <p:spTgt spid="6"/>
                                        </p:tgtEl>
                                      </p:cBhvr>
                                      <p:to x="100000" y="60000"/>
                                    </p:animScale>
                                    <p:animScale>
                                      <p:cBhvr>
                                        <p:cTn id="19" dur="166" decel="50000">
                                          <p:stCondLst>
                                            <p:cond delay="676"/>
                                          </p:stCondLst>
                                        </p:cTn>
                                        <p:tgtEl>
                                          <p:spTgt spid="6"/>
                                        </p:tgtEl>
                                      </p:cBhvr>
                                      <p:to x="100000" y="100000"/>
                                    </p:animScale>
                                    <p:animScale>
                                      <p:cBhvr>
                                        <p:cTn id="20" dur="26">
                                          <p:stCondLst>
                                            <p:cond delay="1312"/>
                                          </p:stCondLst>
                                        </p:cTn>
                                        <p:tgtEl>
                                          <p:spTgt spid="6"/>
                                        </p:tgtEl>
                                      </p:cBhvr>
                                      <p:to x="100000" y="80000"/>
                                    </p:animScale>
                                    <p:animScale>
                                      <p:cBhvr>
                                        <p:cTn id="21" dur="166" decel="50000">
                                          <p:stCondLst>
                                            <p:cond delay="1338"/>
                                          </p:stCondLst>
                                        </p:cTn>
                                        <p:tgtEl>
                                          <p:spTgt spid="6"/>
                                        </p:tgtEl>
                                      </p:cBhvr>
                                      <p:to x="100000" y="100000"/>
                                    </p:animScale>
                                    <p:animScale>
                                      <p:cBhvr>
                                        <p:cTn id="22" dur="26">
                                          <p:stCondLst>
                                            <p:cond delay="1642"/>
                                          </p:stCondLst>
                                        </p:cTn>
                                        <p:tgtEl>
                                          <p:spTgt spid="6"/>
                                        </p:tgtEl>
                                      </p:cBhvr>
                                      <p:to x="100000" y="90000"/>
                                    </p:animScale>
                                    <p:animScale>
                                      <p:cBhvr>
                                        <p:cTn id="23" dur="166" decel="50000">
                                          <p:stCondLst>
                                            <p:cond delay="1668"/>
                                          </p:stCondLst>
                                        </p:cTn>
                                        <p:tgtEl>
                                          <p:spTgt spid="6"/>
                                        </p:tgtEl>
                                      </p:cBhvr>
                                      <p:to x="100000" y="100000"/>
                                    </p:animScale>
                                    <p:animScale>
                                      <p:cBhvr>
                                        <p:cTn id="24" dur="26">
                                          <p:stCondLst>
                                            <p:cond delay="1808"/>
                                          </p:stCondLst>
                                        </p:cTn>
                                        <p:tgtEl>
                                          <p:spTgt spid="6"/>
                                        </p:tgtEl>
                                      </p:cBhvr>
                                      <p:to x="100000" y="95000"/>
                                    </p:animScale>
                                    <p:animScale>
                                      <p:cBhvr>
                                        <p:cTn id="25"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DDB9FBD-1A38-DEF8-528E-2C79691A9449}"/>
              </a:ext>
            </a:extLst>
          </p:cNvPr>
          <p:cNvSpPr txBox="1"/>
          <p:nvPr/>
        </p:nvSpPr>
        <p:spPr>
          <a:xfrm>
            <a:off x="11257093" y="6396335"/>
            <a:ext cx="837089" cy="461665"/>
          </a:xfrm>
          <a:prstGeom prst="rect">
            <a:avLst/>
          </a:prstGeom>
          <a:noFill/>
        </p:spPr>
        <p:txBody>
          <a:bodyPr wrap="none" rtlCol="0">
            <a:spAutoFit/>
          </a:bodyPr>
          <a:lstStyle/>
          <a:p>
            <a:r>
              <a:rPr lang="en-US" sz="2400" dirty="0">
                <a:latin typeface="Blackadder ITC" panose="04020505051007020D02" pitchFamily="82" charset="0"/>
              </a:rPr>
              <a:t>A.N.</a:t>
            </a:r>
            <a:endParaRPr lang="en-AU" sz="2400" dirty="0">
              <a:latin typeface="Blackadder ITC" panose="04020505051007020D02" pitchFamily="82" charset="0"/>
            </a:endParaRPr>
          </a:p>
        </p:txBody>
      </p:sp>
      <p:sp>
        <p:nvSpPr>
          <p:cNvPr id="4" name="Title 1">
            <a:extLst>
              <a:ext uri="{FF2B5EF4-FFF2-40B4-BE49-F238E27FC236}">
                <a16:creationId xmlns:a16="http://schemas.microsoft.com/office/drawing/2014/main" id="{A62C2E1E-C2F3-A5BD-C2A2-DF3AC17E9886}"/>
              </a:ext>
            </a:extLst>
          </p:cNvPr>
          <p:cNvSpPr txBox="1">
            <a:spLocks/>
          </p:cNvSpPr>
          <p:nvPr/>
        </p:nvSpPr>
        <p:spPr>
          <a:xfrm>
            <a:off x="1124033" y="354823"/>
            <a:ext cx="2802430" cy="47783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1" dirty="0">
                <a:latin typeface="Viner Hand ITC" panose="03070502030502020203" pitchFamily="66" charset="0"/>
              </a:rPr>
              <a:t>Travel Quiz</a:t>
            </a:r>
            <a:endParaRPr lang="en-AU" sz="3200" b="1" dirty="0">
              <a:latin typeface="Viner Hand ITC" panose="03070502030502020203" pitchFamily="66" charset="0"/>
            </a:endParaRPr>
          </a:p>
        </p:txBody>
      </p:sp>
      <p:sp>
        <p:nvSpPr>
          <p:cNvPr id="6" name="TextBox 5">
            <a:extLst>
              <a:ext uri="{FF2B5EF4-FFF2-40B4-BE49-F238E27FC236}">
                <a16:creationId xmlns:a16="http://schemas.microsoft.com/office/drawing/2014/main" id="{C2B71E2E-F877-61E7-FAF1-9EB8ACBA3973}"/>
              </a:ext>
            </a:extLst>
          </p:cNvPr>
          <p:cNvSpPr txBox="1"/>
          <p:nvPr/>
        </p:nvSpPr>
        <p:spPr>
          <a:xfrm>
            <a:off x="7216864" y="488441"/>
            <a:ext cx="4877318" cy="5786199"/>
          </a:xfrm>
          <a:prstGeom prst="rect">
            <a:avLst/>
          </a:prstGeom>
          <a:noFill/>
        </p:spPr>
        <p:txBody>
          <a:bodyPr wrap="square" rtlCol="0">
            <a:spAutoFit/>
          </a:bodyPr>
          <a:lstStyle/>
          <a:p>
            <a:pPr>
              <a:spcBef>
                <a:spcPts val="600"/>
              </a:spcBef>
              <a:spcAft>
                <a:spcPts val="600"/>
              </a:spcAft>
            </a:pPr>
            <a:r>
              <a:rPr lang="en-US" sz="4000" b="1" dirty="0">
                <a:solidFill>
                  <a:srgbClr val="FF0000"/>
                </a:solidFill>
              </a:rPr>
              <a:t>B)   San </a:t>
            </a:r>
            <a:r>
              <a:rPr lang="en-US" sz="4000" b="1" dirty="0" err="1">
                <a:solidFill>
                  <a:srgbClr val="FF0000"/>
                </a:solidFill>
              </a:rPr>
              <a:t>Gimignano</a:t>
            </a:r>
            <a:r>
              <a:rPr lang="en-US" sz="4000" b="1" dirty="0">
                <a:solidFill>
                  <a:srgbClr val="FF0000"/>
                </a:solidFill>
              </a:rPr>
              <a:t> </a:t>
            </a:r>
          </a:p>
          <a:p>
            <a:pPr>
              <a:spcBef>
                <a:spcPts val="600"/>
              </a:spcBef>
              <a:spcAft>
                <a:spcPts val="600"/>
              </a:spcAft>
            </a:pPr>
            <a:r>
              <a:rPr lang="en-US" sz="3200" dirty="0"/>
              <a:t>San </a:t>
            </a:r>
            <a:r>
              <a:rPr lang="en-US" sz="3200" dirty="0" err="1"/>
              <a:t>Gimignano</a:t>
            </a:r>
            <a:r>
              <a:rPr lang="en-US" sz="3200" dirty="0"/>
              <a:t> is a small walled medieval hill town in the province of Siena, Tuscany, north-central Italy. Known as the Town of Fine Towers, San </a:t>
            </a:r>
            <a:r>
              <a:rPr lang="en-US" sz="3200" dirty="0" err="1"/>
              <a:t>Gimignano</a:t>
            </a:r>
            <a:r>
              <a:rPr lang="en-US" sz="3200" dirty="0"/>
              <a:t> is famous for its medieval architecture, unique in the preservation of about a dozen of its tower houses.</a:t>
            </a:r>
            <a:endParaRPr lang="en-US" sz="3200" b="1" dirty="0"/>
          </a:p>
        </p:txBody>
      </p:sp>
      <p:pic>
        <p:nvPicPr>
          <p:cNvPr id="3" name="Picture 2" descr="A plane flying around the earth&#10;&#10;Description automatically generated">
            <a:extLst>
              <a:ext uri="{FF2B5EF4-FFF2-40B4-BE49-F238E27FC236}">
                <a16:creationId xmlns:a16="http://schemas.microsoft.com/office/drawing/2014/main" id="{66AB8F0C-89BC-83A2-A481-C3C15B042E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8787" y="243077"/>
            <a:ext cx="688848" cy="490728"/>
          </a:xfrm>
          <a:prstGeom prst="rect">
            <a:avLst/>
          </a:prstGeom>
        </p:spPr>
      </p:pic>
      <p:sp>
        <p:nvSpPr>
          <p:cNvPr id="7" name="TextBox 6">
            <a:extLst>
              <a:ext uri="{FF2B5EF4-FFF2-40B4-BE49-F238E27FC236}">
                <a16:creationId xmlns:a16="http://schemas.microsoft.com/office/drawing/2014/main" id="{2749E21B-EBA2-FB7E-AB48-BE94E420F4C0}"/>
              </a:ext>
            </a:extLst>
          </p:cNvPr>
          <p:cNvSpPr txBox="1"/>
          <p:nvPr/>
        </p:nvSpPr>
        <p:spPr>
          <a:xfrm>
            <a:off x="183292" y="1086348"/>
            <a:ext cx="4248665" cy="5509200"/>
          </a:xfrm>
          <a:prstGeom prst="rect">
            <a:avLst/>
          </a:prstGeom>
          <a:noFill/>
        </p:spPr>
        <p:txBody>
          <a:bodyPr wrap="square">
            <a:spAutoFit/>
          </a:bodyPr>
          <a:lstStyle/>
          <a:p>
            <a:r>
              <a:rPr lang="en-US" sz="3200" b="1" i="0" dirty="0">
                <a:effectLst/>
              </a:rPr>
              <a:t>This Italian city, centered on Piazza </a:t>
            </a:r>
            <a:r>
              <a:rPr lang="en-US" sz="3200" b="1" i="0" dirty="0" err="1">
                <a:effectLst/>
              </a:rPr>
              <a:t>della</a:t>
            </a:r>
            <a:r>
              <a:rPr lang="en-US" sz="3200" b="1" i="0" dirty="0">
                <a:effectLst/>
              </a:rPr>
              <a:t> Cisterna, is noted for its many towers built by the early residents as a show of wealth?</a:t>
            </a:r>
            <a:br>
              <a:rPr lang="en-US" sz="3200" b="1" dirty="0"/>
            </a:br>
            <a:br>
              <a:rPr lang="en-US" sz="3200" b="1" dirty="0"/>
            </a:br>
            <a:r>
              <a:rPr lang="en-US" sz="3200" b="1" i="0" dirty="0">
                <a:effectLst/>
              </a:rPr>
              <a:t>   A)   Lucca</a:t>
            </a:r>
            <a:br>
              <a:rPr lang="en-US" sz="3200" b="1" i="0" dirty="0">
                <a:effectLst/>
              </a:rPr>
            </a:br>
            <a:r>
              <a:rPr lang="en-US" sz="3200" b="1" i="0" dirty="0">
                <a:effectLst/>
              </a:rPr>
              <a:t>   B)   San </a:t>
            </a:r>
            <a:r>
              <a:rPr lang="en-US" sz="3200" b="1" i="0" dirty="0" err="1">
                <a:effectLst/>
              </a:rPr>
              <a:t>Gimignano</a:t>
            </a:r>
            <a:br>
              <a:rPr lang="en-US" sz="3200" b="1" dirty="0"/>
            </a:br>
            <a:r>
              <a:rPr lang="en-US" sz="3200" b="1" i="0" dirty="0">
                <a:effectLst/>
              </a:rPr>
              <a:t>   C)   Bologna</a:t>
            </a:r>
          </a:p>
          <a:p>
            <a:r>
              <a:rPr lang="en-US" sz="3200" b="1" dirty="0"/>
              <a:t>   D)  Pisa</a:t>
            </a:r>
            <a:endParaRPr lang="en-AU" sz="3200" b="1" dirty="0"/>
          </a:p>
        </p:txBody>
      </p:sp>
      <p:pic>
        <p:nvPicPr>
          <p:cNvPr id="9" name="Picture 2" descr="Towers of San Gimignano Photograph by William Krumpelman - Pixels">
            <a:extLst>
              <a:ext uri="{FF2B5EF4-FFF2-40B4-BE49-F238E27FC236}">
                <a16:creationId xmlns:a16="http://schemas.microsoft.com/office/drawing/2014/main" id="{9192CA30-8CA2-7ABA-17A4-159286FE94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66054" y="3299763"/>
            <a:ext cx="2697892" cy="337236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cxnSp>
        <p:nvCxnSpPr>
          <p:cNvPr id="2" name="Straight Arrow Connector 1">
            <a:extLst>
              <a:ext uri="{FF2B5EF4-FFF2-40B4-BE49-F238E27FC236}">
                <a16:creationId xmlns:a16="http://schemas.microsoft.com/office/drawing/2014/main" id="{51D57323-47BC-1278-AC46-893EA0724B42}"/>
              </a:ext>
            </a:extLst>
          </p:cNvPr>
          <p:cNvCxnSpPr/>
          <p:nvPr/>
        </p:nvCxnSpPr>
        <p:spPr>
          <a:xfrm>
            <a:off x="123568" y="6763265"/>
            <a:ext cx="11970614" cy="0"/>
          </a:xfrm>
          <a:prstGeom prst="straightConnector1">
            <a:avLst/>
          </a:prstGeom>
          <a:ln w="5715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932151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24000">
        <p15:prstTrans prst="drape"/>
      </p:transition>
    </mc:Choice>
    <mc:Fallback xmlns="">
      <p:transition spd="slow" advClick="0" advTm="24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1000" fill="hold"/>
                                        <p:tgtEl>
                                          <p:spTgt spid="2"/>
                                        </p:tgtEl>
                                        <p:attrNameLst>
                                          <p:attrName>ppt_x</p:attrName>
                                        </p:attrNameLst>
                                      </p:cBhvr>
                                      <p:tavLst>
                                        <p:tav tm="0">
                                          <p:val>
                                            <p:strVal val="0-#ppt_w/2"/>
                                          </p:val>
                                        </p:tav>
                                        <p:tav tm="100000">
                                          <p:val>
                                            <p:strVal val="#ppt_x"/>
                                          </p:val>
                                        </p:tav>
                                      </p:tavLst>
                                    </p:anim>
                                    <p:anim calcmode="lin" valueType="num">
                                      <p:cBhvr additive="base">
                                        <p:cTn id="8" dur="110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11000"/>
                            </p:stCondLst>
                            <p:childTnLst>
                              <p:par>
                                <p:cTn id="10" presetID="26" presetClass="entr" presetSubtype="0"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80">
                                          <p:stCondLst>
                                            <p:cond delay="0"/>
                                          </p:stCondLst>
                                        </p:cTn>
                                        <p:tgtEl>
                                          <p:spTgt spid="6"/>
                                        </p:tgtEl>
                                      </p:cBhvr>
                                    </p:animEffect>
                                    <p:anim calcmode="lin" valueType="num">
                                      <p:cBhvr>
                                        <p:cTn id="13"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8" dur="26">
                                          <p:stCondLst>
                                            <p:cond delay="650"/>
                                          </p:stCondLst>
                                        </p:cTn>
                                        <p:tgtEl>
                                          <p:spTgt spid="6"/>
                                        </p:tgtEl>
                                      </p:cBhvr>
                                      <p:to x="100000" y="60000"/>
                                    </p:animScale>
                                    <p:animScale>
                                      <p:cBhvr>
                                        <p:cTn id="19" dur="166" decel="50000">
                                          <p:stCondLst>
                                            <p:cond delay="676"/>
                                          </p:stCondLst>
                                        </p:cTn>
                                        <p:tgtEl>
                                          <p:spTgt spid="6"/>
                                        </p:tgtEl>
                                      </p:cBhvr>
                                      <p:to x="100000" y="100000"/>
                                    </p:animScale>
                                    <p:animScale>
                                      <p:cBhvr>
                                        <p:cTn id="20" dur="26">
                                          <p:stCondLst>
                                            <p:cond delay="1312"/>
                                          </p:stCondLst>
                                        </p:cTn>
                                        <p:tgtEl>
                                          <p:spTgt spid="6"/>
                                        </p:tgtEl>
                                      </p:cBhvr>
                                      <p:to x="100000" y="80000"/>
                                    </p:animScale>
                                    <p:animScale>
                                      <p:cBhvr>
                                        <p:cTn id="21" dur="166" decel="50000">
                                          <p:stCondLst>
                                            <p:cond delay="1338"/>
                                          </p:stCondLst>
                                        </p:cTn>
                                        <p:tgtEl>
                                          <p:spTgt spid="6"/>
                                        </p:tgtEl>
                                      </p:cBhvr>
                                      <p:to x="100000" y="100000"/>
                                    </p:animScale>
                                    <p:animScale>
                                      <p:cBhvr>
                                        <p:cTn id="22" dur="26">
                                          <p:stCondLst>
                                            <p:cond delay="1642"/>
                                          </p:stCondLst>
                                        </p:cTn>
                                        <p:tgtEl>
                                          <p:spTgt spid="6"/>
                                        </p:tgtEl>
                                      </p:cBhvr>
                                      <p:to x="100000" y="90000"/>
                                    </p:animScale>
                                    <p:animScale>
                                      <p:cBhvr>
                                        <p:cTn id="23" dur="166" decel="50000">
                                          <p:stCondLst>
                                            <p:cond delay="1668"/>
                                          </p:stCondLst>
                                        </p:cTn>
                                        <p:tgtEl>
                                          <p:spTgt spid="6"/>
                                        </p:tgtEl>
                                      </p:cBhvr>
                                      <p:to x="100000" y="100000"/>
                                    </p:animScale>
                                    <p:animScale>
                                      <p:cBhvr>
                                        <p:cTn id="24" dur="26">
                                          <p:stCondLst>
                                            <p:cond delay="1808"/>
                                          </p:stCondLst>
                                        </p:cTn>
                                        <p:tgtEl>
                                          <p:spTgt spid="6"/>
                                        </p:tgtEl>
                                      </p:cBhvr>
                                      <p:to x="100000" y="95000"/>
                                    </p:animScale>
                                    <p:animScale>
                                      <p:cBhvr>
                                        <p:cTn id="25"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0F0812-8955-762D-29F6-C33BE6DC0CC1}"/>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9322CA68-DED2-E613-4CC1-2F17D1DD4F97}"/>
              </a:ext>
            </a:extLst>
          </p:cNvPr>
          <p:cNvSpPr txBox="1"/>
          <p:nvPr/>
        </p:nvSpPr>
        <p:spPr>
          <a:xfrm>
            <a:off x="11257093" y="6396335"/>
            <a:ext cx="837089" cy="461665"/>
          </a:xfrm>
          <a:prstGeom prst="rect">
            <a:avLst/>
          </a:prstGeom>
          <a:noFill/>
        </p:spPr>
        <p:txBody>
          <a:bodyPr wrap="none" rtlCol="0">
            <a:spAutoFit/>
          </a:bodyPr>
          <a:lstStyle/>
          <a:p>
            <a:r>
              <a:rPr lang="en-US" sz="2400" dirty="0">
                <a:latin typeface="Blackadder ITC" panose="04020505051007020D02" pitchFamily="82" charset="0"/>
              </a:rPr>
              <a:t>A.N.</a:t>
            </a:r>
            <a:endParaRPr lang="en-AU" sz="2400" dirty="0">
              <a:latin typeface="Blackadder ITC" panose="04020505051007020D02" pitchFamily="82" charset="0"/>
            </a:endParaRPr>
          </a:p>
        </p:txBody>
      </p:sp>
      <p:sp>
        <p:nvSpPr>
          <p:cNvPr id="4" name="Title 1">
            <a:extLst>
              <a:ext uri="{FF2B5EF4-FFF2-40B4-BE49-F238E27FC236}">
                <a16:creationId xmlns:a16="http://schemas.microsoft.com/office/drawing/2014/main" id="{724C0404-7E01-D9A5-84B3-D5994A6BF666}"/>
              </a:ext>
            </a:extLst>
          </p:cNvPr>
          <p:cNvSpPr txBox="1">
            <a:spLocks/>
          </p:cNvSpPr>
          <p:nvPr/>
        </p:nvSpPr>
        <p:spPr>
          <a:xfrm>
            <a:off x="1124033" y="354823"/>
            <a:ext cx="2802430" cy="47783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1" dirty="0">
                <a:latin typeface="Viner Hand ITC" panose="03070502030502020203" pitchFamily="66" charset="0"/>
              </a:rPr>
              <a:t>Travel Quiz</a:t>
            </a:r>
            <a:endParaRPr lang="en-AU" sz="3200" b="1" dirty="0">
              <a:latin typeface="Viner Hand ITC" panose="03070502030502020203" pitchFamily="66" charset="0"/>
            </a:endParaRPr>
          </a:p>
        </p:txBody>
      </p:sp>
      <p:sp>
        <p:nvSpPr>
          <p:cNvPr id="6" name="TextBox 5">
            <a:extLst>
              <a:ext uri="{FF2B5EF4-FFF2-40B4-BE49-F238E27FC236}">
                <a16:creationId xmlns:a16="http://schemas.microsoft.com/office/drawing/2014/main" id="{24FD82C8-D0D7-478A-C88D-7FFC6AD92FAB}"/>
              </a:ext>
            </a:extLst>
          </p:cNvPr>
          <p:cNvSpPr txBox="1"/>
          <p:nvPr/>
        </p:nvSpPr>
        <p:spPr>
          <a:xfrm>
            <a:off x="7309197" y="593741"/>
            <a:ext cx="4784985" cy="5509200"/>
          </a:xfrm>
          <a:prstGeom prst="rect">
            <a:avLst/>
          </a:prstGeom>
          <a:noFill/>
        </p:spPr>
        <p:txBody>
          <a:bodyPr wrap="square" rtlCol="0">
            <a:spAutoFit/>
          </a:bodyPr>
          <a:lstStyle/>
          <a:p>
            <a:r>
              <a:rPr lang="en-US" sz="4000" b="1" dirty="0">
                <a:solidFill>
                  <a:srgbClr val="FF0000"/>
                </a:solidFill>
              </a:rPr>
              <a:t>D: Rome</a:t>
            </a:r>
          </a:p>
          <a:p>
            <a:endParaRPr lang="en-AU" sz="3200" dirty="0"/>
          </a:p>
          <a:p>
            <a:r>
              <a:rPr lang="en-US" sz="2800" dirty="0"/>
              <a:t>Galleria Borghese, also known in English as Borghese Gallery, is housed in the Villa Borghese, a beautiful and elegant mansion. It is one of the most renowned art museums in the world. The building’s gardens are also a popular attraction and the third largest park in Rome.</a:t>
            </a:r>
          </a:p>
        </p:txBody>
      </p:sp>
      <p:pic>
        <p:nvPicPr>
          <p:cNvPr id="3" name="Picture 2" descr="A plane flying around the earth&#10;&#10;Description automatically generated">
            <a:extLst>
              <a:ext uri="{FF2B5EF4-FFF2-40B4-BE49-F238E27FC236}">
                <a16:creationId xmlns:a16="http://schemas.microsoft.com/office/drawing/2014/main" id="{46A6458C-2FCA-B49C-1DE6-2B8307AA70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8787" y="243077"/>
            <a:ext cx="688848" cy="490728"/>
          </a:xfrm>
          <a:prstGeom prst="rect">
            <a:avLst/>
          </a:prstGeom>
        </p:spPr>
      </p:pic>
      <p:sp>
        <p:nvSpPr>
          <p:cNvPr id="7" name="TextBox 6">
            <a:extLst>
              <a:ext uri="{FF2B5EF4-FFF2-40B4-BE49-F238E27FC236}">
                <a16:creationId xmlns:a16="http://schemas.microsoft.com/office/drawing/2014/main" id="{20A8E498-7E98-5718-6FF7-1D8CA63C41C5}"/>
              </a:ext>
            </a:extLst>
          </p:cNvPr>
          <p:cNvSpPr txBox="1"/>
          <p:nvPr/>
        </p:nvSpPr>
        <p:spPr>
          <a:xfrm>
            <a:off x="197708" y="1339822"/>
            <a:ext cx="4621427" cy="5693866"/>
          </a:xfrm>
          <a:prstGeom prst="rect">
            <a:avLst/>
          </a:prstGeom>
          <a:noFill/>
        </p:spPr>
        <p:txBody>
          <a:bodyPr wrap="square">
            <a:spAutoFit/>
          </a:bodyPr>
          <a:lstStyle/>
          <a:p>
            <a:pPr fontAlgn="base"/>
            <a:r>
              <a:rPr lang="en-US" sz="3600" b="1" dirty="0"/>
              <a:t>Where would you be if you were visiting the </a:t>
            </a:r>
            <a:r>
              <a:rPr lang="en-AU" sz="3600" b="1" dirty="0"/>
              <a:t>Galleria Borghese</a:t>
            </a:r>
          </a:p>
          <a:p>
            <a:pPr algn="l" fontAlgn="base"/>
            <a:endParaRPr lang="en-US" sz="3200" b="1" i="0" dirty="0">
              <a:solidFill>
                <a:srgbClr val="3D3D3D"/>
              </a:solidFill>
              <a:effectLst/>
            </a:endParaRPr>
          </a:p>
          <a:p>
            <a:pPr algn="l" fontAlgn="base"/>
            <a:endParaRPr lang="en-US" sz="3200" b="1" i="0" dirty="0">
              <a:solidFill>
                <a:srgbClr val="3D3D3D"/>
              </a:solidFill>
              <a:effectLst/>
            </a:endParaRPr>
          </a:p>
          <a:p>
            <a:pPr algn="l" fontAlgn="base"/>
            <a:r>
              <a:rPr lang="en-US" sz="3200" b="1" i="0" dirty="0">
                <a:solidFill>
                  <a:srgbClr val="3D3D3D"/>
                </a:solidFill>
                <a:effectLst/>
              </a:rPr>
              <a:t>A: Paris</a:t>
            </a:r>
            <a:br>
              <a:rPr lang="en-US" sz="3200" b="1" i="0" dirty="0">
                <a:solidFill>
                  <a:srgbClr val="3D3D3D"/>
                </a:solidFill>
                <a:effectLst/>
              </a:rPr>
            </a:br>
            <a:r>
              <a:rPr lang="en-US" sz="3200" b="1" i="0" dirty="0">
                <a:solidFill>
                  <a:srgbClr val="3D3D3D"/>
                </a:solidFill>
                <a:effectLst/>
              </a:rPr>
              <a:t>B: Madrid</a:t>
            </a:r>
            <a:br>
              <a:rPr lang="en-US" sz="3200" b="1" i="0" dirty="0">
                <a:solidFill>
                  <a:srgbClr val="3D3D3D"/>
                </a:solidFill>
                <a:effectLst/>
              </a:rPr>
            </a:br>
            <a:r>
              <a:rPr lang="en-US" sz="3200" b="1" i="0" dirty="0">
                <a:solidFill>
                  <a:srgbClr val="3D3D3D"/>
                </a:solidFill>
                <a:effectLst/>
              </a:rPr>
              <a:t>C: Zurich</a:t>
            </a:r>
            <a:br>
              <a:rPr lang="en-US" sz="3200" b="1" i="0" dirty="0">
                <a:solidFill>
                  <a:srgbClr val="3D3D3D"/>
                </a:solidFill>
                <a:effectLst/>
              </a:rPr>
            </a:br>
            <a:r>
              <a:rPr lang="en-US" sz="3200" b="1" i="0" dirty="0">
                <a:solidFill>
                  <a:srgbClr val="3D3D3D"/>
                </a:solidFill>
                <a:effectLst/>
              </a:rPr>
              <a:t>D: Rome</a:t>
            </a:r>
          </a:p>
          <a:p>
            <a:endParaRPr lang="en-AU" sz="3200" b="1" dirty="0"/>
          </a:p>
          <a:p>
            <a:endParaRPr lang="en-AU" sz="3200" b="1" dirty="0"/>
          </a:p>
        </p:txBody>
      </p:sp>
      <p:pic>
        <p:nvPicPr>
          <p:cNvPr id="2" name="Picture 2">
            <a:extLst>
              <a:ext uri="{FF2B5EF4-FFF2-40B4-BE49-F238E27FC236}">
                <a16:creationId xmlns:a16="http://schemas.microsoft.com/office/drawing/2014/main" id="{FBFE0D63-15A7-67AC-4E7C-5E4409A34D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08485" y="3254966"/>
            <a:ext cx="4888612" cy="3248211"/>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Arrow Connector 4">
            <a:extLst>
              <a:ext uri="{FF2B5EF4-FFF2-40B4-BE49-F238E27FC236}">
                <a16:creationId xmlns:a16="http://schemas.microsoft.com/office/drawing/2014/main" id="{FA64A85F-C859-BB8A-56C8-404186C73182}"/>
              </a:ext>
            </a:extLst>
          </p:cNvPr>
          <p:cNvCxnSpPr/>
          <p:nvPr/>
        </p:nvCxnSpPr>
        <p:spPr>
          <a:xfrm>
            <a:off x="123568" y="6763265"/>
            <a:ext cx="11970614" cy="0"/>
          </a:xfrm>
          <a:prstGeom prst="straightConnector1">
            <a:avLst/>
          </a:prstGeom>
          <a:ln w="5715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908991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22000">
        <p15:prstTrans prst="drape"/>
      </p:transition>
    </mc:Choice>
    <mc:Fallback xmlns="">
      <p:transition spd="slow" advClick="0" advTm="2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1000" fill="hold"/>
                                        <p:tgtEl>
                                          <p:spTgt spid="5"/>
                                        </p:tgtEl>
                                        <p:attrNameLst>
                                          <p:attrName>ppt_x</p:attrName>
                                        </p:attrNameLst>
                                      </p:cBhvr>
                                      <p:tavLst>
                                        <p:tav tm="0">
                                          <p:val>
                                            <p:strVal val="0-#ppt_w/2"/>
                                          </p:val>
                                        </p:tav>
                                        <p:tav tm="100000">
                                          <p:val>
                                            <p:strVal val="#ppt_x"/>
                                          </p:val>
                                        </p:tav>
                                      </p:tavLst>
                                    </p:anim>
                                    <p:anim calcmode="lin" valueType="num">
                                      <p:cBhvr additive="base">
                                        <p:cTn id="8" dur="110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11000"/>
                            </p:stCondLst>
                            <p:childTnLst>
                              <p:par>
                                <p:cTn id="10" presetID="26" presetClass="entr" presetSubtype="0"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80">
                                          <p:stCondLst>
                                            <p:cond delay="0"/>
                                          </p:stCondLst>
                                        </p:cTn>
                                        <p:tgtEl>
                                          <p:spTgt spid="6"/>
                                        </p:tgtEl>
                                      </p:cBhvr>
                                    </p:animEffect>
                                    <p:anim calcmode="lin" valueType="num">
                                      <p:cBhvr>
                                        <p:cTn id="13"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8" dur="26">
                                          <p:stCondLst>
                                            <p:cond delay="650"/>
                                          </p:stCondLst>
                                        </p:cTn>
                                        <p:tgtEl>
                                          <p:spTgt spid="6"/>
                                        </p:tgtEl>
                                      </p:cBhvr>
                                      <p:to x="100000" y="60000"/>
                                    </p:animScale>
                                    <p:animScale>
                                      <p:cBhvr>
                                        <p:cTn id="19" dur="166" decel="50000">
                                          <p:stCondLst>
                                            <p:cond delay="676"/>
                                          </p:stCondLst>
                                        </p:cTn>
                                        <p:tgtEl>
                                          <p:spTgt spid="6"/>
                                        </p:tgtEl>
                                      </p:cBhvr>
                                      <p:to x="100000" y="100000"/>
                                    </p:animScale>
                                    <p:animScale>
                                      <p:cBhvr>
                                        <p:cTn id="20" dur="26">
                                          <p:stCondLst>
                                            <p:cond delay="1312"/>
                                          </p:stCondLst>
                                        </p:cTn>
                                        <p:tgtEl>
                                          <p:spTgt spid="6"/>
                                        </p:tgtEl>
                                      </p:cBhvr>
                                      <p:to x="100000" y="80000"/>
                                    </p:animScale>
                                    <p:animScale>
                                      <p:cBhvr>
                                        <p:cTn id="21" dur="166" decel="50000">
                                          <p:stCondLst>
                                            <p:cond delay="1338"/>
                                          </p:stCondLst>
                                        </p:cTn>
                                        <p:tgtEl>
                                          <p:spTgt spid="6"/>
                                        </p:tgtEl>
                                      </p:cBhvr>
                                      <p:to x="100000" y="100000"/>
                                    </p:animScale>
                                    <p:animScale>
                                      <p:cBhvr>
                                        <p:cTn id="22" dur="26">
                                          <p:stCondLst>
                                            <p:cond delay="1642"/>
                                          </p:stCondLst>
                                        </p:cTn>
                                        <p:tgtEl>
                                          <p:spTgt spid="6"/>
                                        </p:tgtEl>
                                      </p:cBhvr>
                                      <p:to x="100000" y="90000"/>
                                    </p:animScale>
                                    <p:animScale>
                                      <p:cBhvr>
                                        <p:cTn id="23" dur="166" decel="50000">
                                          <p:stCondLst>
                                            <p:cond delay="1668"/>
                                          </p:stCondLst>
                                        </p:cTn>
                                        <p:tgtEl>
                                          <p:spTgt spid="6"/>
                                        </p:tgtEl>
                                      </p:cBhvr>
                                      <p:to x="100000" y="100000"/>
                                    </p:animScale>
                                    <p:animScale>
                                      <p:cBhvr>
                                        <p:cTn id="24" dur="26">
                                          <p:stCondLst>
                                            <p:cond delay="1808"/>
                                          </p:stCondLst>
                                        </p:cTn>
                                        <p:tgtEl>
                                          <p:spTgt spid="6"/>
                                        </p:tgtEl>
                                      </p:cBhvr>
                                      <p:to x="100000" y="95000"/>
                                    </p:animScale>
                                    <p:animScale>
                                      <p:cBhvr>
                                        <p:cTn id="25"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pattFill prst="pct10">
          <a:fgClr>
            <a:schemeClr val="accent2">
              <a:lumMod val="60000"/>
              <a:lumOff val="40000"/>
            </a:schemeClr>
          </a:fgClr>
          <a:bgClr>
            <a:schemeClr val="bg1"/>
          </a:bgClr>
        </a:patt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DDB9FBD-1A38-DEF8-528E-2C79691A9449}"/>
              </a:ext>
            </a:extLst>
          </p:cNvPr>
          <p:cNvSpPr txBox="1"/>
          <p:nvPr/>
        </p:nvSpPr>
        <p:spPr>
          <a:xfrm>
            <a:off x="11257093" y="6396335"/>
            <a:ext cx="837089" cy="461665"/>
          </a:xfrm>
          <a:prstGeom prst="rect">
            <a:avLst/>
          </a:prstGeom>
          <a:noFill/>
        </p:spPr>
        <p:txBody>
          <a:bodyPr wrap="none" rtlCol="0">
            <a:spAutoFit/>
          </a:bodyPr>
          <a:lstStyle/>
          <a:p>
            <a:r>
              <a:rPr lang="en-US" sz="2400" dirty="0">
                <a:latin typeface="Blackadder ITC" panose="04020505051007020D02" pitchFamily="82" charset="0"/>
              </a:rPr>
              <a:t>A.N.</a:t>
            </a:r>
            <a:endParaRPr lang="en-AU" sz="2400" dirty="0">
              <a:latin typeface="Blackadder ITC" panose="04020505051007020D02" pitchFamily="82" charset="0"/>
            </a:endParaRPr>
          </a:p>
        </p:txBody>
      </p:sp>
      <p:sp>
        <p:nvSpPr>
          <p:cNvPr id="4" name="Title 1">
            <a:extLst>
              <a:ext uri="{FF2B5EF4-FFF2-40B4-BE49-F238E27FC236}">
                <a16:creationId xmlns:a16="http://schemas.microsoft.com/office/drawing/2014/main" id="{A62C2E1E-C2F3-A5BD-C2A2-DF3AC17E9886}"/>
              </a:ext>
            </a:extLst>
          </p:cNvPr>
          <p:cNvSpPr txBox="1">
            <a:spLocks/>
          </p:cNvSpPr>
          <p:nvPr/>
        </p:nvSpPr>
        <p:spPr>
          <a:xfrm>
            <a:off x="1124033" y="354823"/>
            <a:ext cx="2802430" cy="47783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1" dirty="0">
                <a:latin typeface="Viner Hand ITC" panose="03070502030502020203" pitchFamily="66" charset="0"/>
              </a:rPr>
              <a:t>Travel Quiz</a:t>
            </a:r>
            <a:endParaRPr lang="en-AU" sz="3200" b="1" dirty="0">
              <a:latin typeface="Viner Hand ITC" panose="03070502030502020203" pitchFamily="66" charset="0"/>
            </a:endParaRPr>
          </a:p>
        </p:txBody>
      </p:sp>
      <p:pic>
        <p:nvPicPr>
          <p:cNvPr id="3" name="Picture 2" descr="A plane flying around the earth&#10;&#10;Description automatically generated">
            <a:extLst>
              <a:ext uri="{FF2B5EF4-FFF2-40B4-BE49-F238E27FC236}">
                <a16:creationId xmlns:a16="http://schemas.microsoft.com/office/drawing/2014/main" id="{66AB8F0C-89BC-83A2-A481-C3C15B042E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8787" y="243077"/>
            <a:ext cx="688848" cy="490728"/>
          </a:xfrm>
          <a:prstGeom prst="rect">
            <a:avLst/>
          </a:prstGeom>
        </p:spPr>
      </p:pic>
      <p:sp>
        <p:nvSpPr>
          <p:cNvPr id="5" name="TextBox 4">
            <a:extLst>
              <a:ext uri="{FF2B5EF4-FFF2-40B4-BE49-F238E27FC236}">
                <a16:creationId xmlns:a16="http://schemas.microsoft.com/office/drawing/2014/main" id="{3D5C0EAD-D5B0-FFAC-2A1B-A5754EED8E8F}"/>
              </a:ext>
            </a:extLst>
          </p:cNvPr>
          <p:cNvSpPr txBox="1"/>
          <p:nvPr/>
        </p:nvSpPr>
        <p:spPr>
          <a:xfrm>
            <a:off x="3219855" y="2105632"/>
            <a:ext cx="8455782" cy="4893647"/>
          </a:xfrm>
          <a:prstGeom prst="rect">
            <a:avLst/>
          </a:prstGeom>
          <a:noFill/>
        </p:spPr>
        <p:txBody>
          <a:bodyPr wrap="square">
            <a:spAutoFit/>
          </a:bodyPr>
          <a:lstStyle/>
          <a:p>
            <a:r>
              <a:rPr lang="en-US" sz="3200" b="1" dirty="0"/>
              <a:t>Alaska is both the westernmost and easternmost state in the USA.</a:t>
            </a:r>
          </a:p>
          <a:p>
            <a:endParaRPr lang="en-US" sz="3200" dirty="0"/>
          </a:p>
          <a:p>
            <a:r>
              <a:rPr lang="en-US" sz="3200" b="1" dirty="0">
                <a:solidFill>
                  <a:schemeClr val="accent1">
                    <a:lumMod val="75000"/>
                  </a:schemeClr>
                </a:solidFill>
              </a:rPr>
              <a:t>Alaska’s Aleutian Islands are actually located west of the 180th Meridian (the line that divides the eastern and western hemisphere), making it the only US state to be partly located in the eastern hemisphere.</a:t>
            </a:r>
          </a:p>
          <a:p>
            <a:br>
              <a:rPr lang="en-US" sz="2800" dirty="0"/>
            </a:br>
            <a:endParaRPr lang="en-US" sz="2800" b="1" i="0" dirty="0">
              <a:solidFill>
                <a:schemeClr val="accent1"/>
              </a:solidFill>
              <a:effectLst/>
              <a:latin typeface="Quire Sans" panose="020B0502040204020203" pitchFamily="34" charset="0"/>
              <a:cs typeface="Quire Sans" panose="020B0502040204020203" pitchFamily="34" charset="0"/>
            </a:endParaRPr>
          </a:p>
        </p:txBody>
      </p:sp>
      <p:pic>
        <p:nvPicPr>
          <p:cNvPr id="9" name="Picture 2">
            <a:extLst>
              <a:ext uri="{FF2B5EF4-FFF2-40B4-BE49-F238E27FC236}">
                <a16:creationId xmlns:a16="http://schemas.microsoft.com/office/drawing/2014/main" id="{E2915317-7ED6-7B02-0202-7A94D1AEF53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22002" b="8707"/>
          <a:stretch/>
        </p:blipFill>
        <p:spPr bwMode="auto">
          <a:xfrm flipH="1">
            <a:off x="147849" y="1279567"/>
            <a:ext cx="4059946" cy="3786703"/>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6D0E4443-6A04-C363-C011-C97478B1ABCC}"/>
              </a:ext>
            </a:extLst>
          </p:cNvPr>
          <p:cNvSpPr txBox="1"/>
          <p:nvPr/>
        </p:nvSpPr>
        <p:spPr>
          <a:xfrm rot="20482402">
            <a:off x="2506122" y="1095700"/>
            <a:ext cx="3259226" cy="707886"/>
          </a:xfrm>
          <a:prstGeom prst="rect">
            <a:avLst/>
          </a:prstGeom>
          <a:noFill/>
        </p:spPr>
        <p:txBody>
          <a:bodyPr wrap="none" rtlCol="0">
            <a:spAutoFit/>
          </a:bodyPr>
          <a:lstStyle/>
          <a:p>
            <a:r>
              <a:rPr lang="en-US" sz="4000" dirty="0"/>
              <a:t>Did you know?</a:t>
            </a:r>
            <a:endParaRPr lang="en-AU" sz="4000" dirty="0"/>
          </a:p>
        </p:txBody>
      </p:sp>
      <p:cxnSp>
        <p:nvCxnSpPr>
          <p:cNvPr id="2" name="Straight Arrow Connector 1">
            <a:extLst>
              <a:ext uri="{FF2B5EF4-FFF2-40B4-BE49-F238E27FC236}">
                <a16:creationId xmlns:a16="http://schemas.microsoft.com/office/drawing/2014/main" id="{5F9499D7-AA57-8A9A-9DF7-04FFCF7F8C52}"/>
              </a:ext>
            </a:extLst>
          </p:cNvPr>
          <p:cNvCxnSpPr/>
          <p:nvPr/>
        </p:nvCxnSpPr>
        <p:spPr>
          <a:xfrm>
            <a:off x="123568" y="6763265"/>
            <a:ext cx="11970614" cy="0"/>
          </a:xfrm>
          <a:prstGeom prst="straightConnector1">
            <a:avLst/>
          </a:prstGeom>
          <a:ln w="57150">
            <a:solidFill>
              <a:schemeClr val="accent4">
                <a:lumMod val="20000"/>
                <a:lumOff val="8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0375906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2000" advClick="0" advTm="20000">
        <p15:prstTrans prst="drape"/>
      </p:transition>
    </mc:Choice>
    <mc:Fallback xmlns="">
      <p:transition spd="slow" advClick="0" advTm="2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1000" fill="hold"/>
                                        <p:tgtEl>
                                          <p:spTgt spid="2"/>
                                        </p:tgtEl>
                                        <p:attrNameLst>
                                          <p:attrName>ppt_x</p:attrName>
                                        </p:attrNameLst>
                                      </p:cBhvr>
                                      <p:tavLst>
                                        <p:tav tm="0">
                                          <p:val>
                                            <p:strVal val="0-#ppt_w/2"/>
                                          </p:val>
                                        </p:tav>
                                        <p:tav tm="100000">
                                          <p:val>
                                            <p:strVal val="#ppt_x"/>
                                          </p:val>
                                        </p:tav>
                                      </p:tavLst>
                                    </p:anim>
                                    <p:anim calcmode="lin" valueType="num">
                                      <p:cBhvr additive="base">
                                        <p:cTn id="8" dur="11000" fill="hold"/>
                                        <p:tgtEl>
                                          <p:spTgt spid="2"/>
                                        </p:tgtEl>
                                        <p:attrNameLst>
                                          <p:attrName>ppt_y</p:attrName>
                                        </p:attrNameLst>
                                      </p:cBhvr>
                                      <p:tavLst>
                                        <p:tav tm="0">
                                          <p:val>
                                            <p:strVal val="#ppt_y"/>
                                          </p:val>
                                        </p:tav>
                                        <p:tav tm="100000">
                                          <p:val>
                                            <p:strVal val="#ppt_y"/>
                                          </p:val>
                                        </p:tav>
                                      </p:tavLst>
                                    </p:anim>
                                  </p:childTnLst>
                                </p:cTn>
                              </p:par>
                              <p:par>
                                <p:cTn id="9" presetID="53" presetClass="entr" presetSubtype="16"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p:cTn id="11" dur="500" fill="hold"/>
                                        <p:tgtEl>
                                          <p:spTgt spid="10"/>
                                        </p:tgtEl>
                                        <p:attrNameLst>
                                          <p:attrName>ppt_w</p:attrName>
                                        </p:attrNameLst>
                                      </p:cBhvr>
                                      <p:tavLst>
                                        <p:tav tm="0">
                                          <p:val>
                                            <p:fltVal val="0"/>
                                          </p:val>
                                        </p:tav>
                                        <p:tav tm="100000">
                                          <p:val>
                                            <p:strVal val="#ppt_w"/>
                                          </p:val>
                                        </p:tav>
                                      </p:tavLst>
                                    </p:anim>
                                    <p:anim calcmode="lin" valueType="num">
                                      <p:cBhvr>
                                        <p:cTn id="12" dur="500" fill="hold"/>
                                        <p:tgtEl>
                                          <p:spTgt spid="10"/>
                                        </p:tgtEl>
                                        <p:attrNameLst>
                                          <p:attrName>ppt_h</p:attrName>
                                        </p:attrNameLst>
                                      </p:cBhvr>
                                      <p:tavLst>
                                        <p:tav tm="0">
                                          <p:val>
                                            <p:fltVal val="0"/>
                                          </p:val>
                                        </p:tav>
                                        <p:tav tm="100000">
                                          <p:val>
                                            <p:strVal val="#ppt_h"/>
                                          </p:val>
                                        </p:tav>
                                      </p:tavLst>
                                    </p:anim>
                                    <p:animEffect transition="in" filter="fade">
                                      <p:cBhvr>
                                        <p:cTn id="13" dur="500"/>
                                        <p:tgtEl>
                                          <p:spTgt spid="10"/>
                                        </p:tgtEl>
                                      </p:cBhvr>
                                    </p:animEffect>
                                  </p:childTnLst>
                                </p:cTn>
                              </p:par>
                              <p:par>
                                <p:cTn id="14" presetID="2" presetClass="entr" presetSubtype="4" fill="hold" grpId="0" nodeType="withEffect">
                                  <p:stCondLst>
                                    <p:cond delay="100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ppt_x"/>
                                          </p:val>
                                        </p:tav>
                                        <p:tav tm="100000">
                                          <p:val>
                                            <p:strVal val="#ppt_x"/>
                                          </p:val>
                                        </p:tav>
                                      </p:tavLst>
                                    </p:anim>
                                    <p:anim calcmode="lin" valueType="num">
                                      <p:cBhvr additive="base">
                                        <p:cTn id="17"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DDB9FBD-1A38-DEF8-528E-2C79691A9449}"/>
              </a:ext>
            </a:extLst>
          </p:cNvPr>
          <p:cNvSpPr txBox="1"/>
          <p:nvPr/>
        </p:nvSpPr>
        <p:spPr>
          <a:xfrm>
            <a:off x="11257093" y="6396335"/>
            <a:ext cx="837089" cy="461665"/>
          </a:xfrm>
          <a:prstGeom prst="rect">
            <a:avLst/>
          </a:prstGeom>
          <a:noFill/>
        </p:spPr>
        <p:txBody>
          <a:bodyPr wrap="none" rtlCol="0">
            <a:spAutoFit/>
          </a:bodyPr>
          <a:lstStyle/>
          <a:p>
            <a:r>
              <a:rPr lang="en-US" sz="2400" dirty="0">
                <a:latin typeface="Blackadder ITC" panose="04020505051007020D02" pitchFamily="82" charset="0"/>
              </a:rPr>
              <a:t>A.N.</a:t>
            </a:r>
            <a:endParaRPr lang="en-AU" sz="2400" dirty="0">
              <a:latin typeface="Blackadder ITC" panose="04020505051007020D02" pitchFamily="82" charset="0"/>
            </a:endParaRPr>
          </a:p>
        </p:txBody>
      </p:sp>
      <p:sp>
        <p:nvSpPr>
          <p:cNvPr id="4" name="Title 1">
            <a:extLst>
              <a:ext uri="{FF2B5EF4-FFF2-40B4-BE49-F238E27FC236}">
                <a16:creationId xmlns:a16="http://schemas.microsoft.com/office/drawing/2014/main" id="{A62C2E1E-C2F3-A5BD-C2A2-DF3AC17E9886}"/>
              </a:ext>
            </a:extLst>
          </p:cNvPr>
          <p:cNvSpPr txBox="1">
            <a:spLocks/>
          </p:cNvSpPr>
          <p:nvPr/>
        </p:nvSpPr>
        <p:spPr>
          <a:xfrm>
            <a:off x="1124033" y="354823"/>
            <a:ext cx="2802430" cy="47783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1" dirty="0">
                <a:latin typeface="Viner Hand ITC" panose="03070502030502020203" pitchFamily="66" charset="0"/>
              </a:rPr>
              <a:t>Travel Quiz</a:t>
            </a:r>
            <a:endParaRPr lang="en-AU" sz="3200" b="1" dirty="0">
              <a:latin typeface="Viner Hand ITC" panose="03070502030502020203" pitchFamily="66" charset="0"/>
            </a:endParaRPr>
          </a:p>
        </p:txBody>
      </p:sp>
      <p:sp>
        <p:nvSpPr>
          <p:cNvPr id="6" name="TextBox 5">
            <a:extLst>
              <a:ext uri="{FF2B5EF4-FFF2-40B4-BE49-F238E27FC236}">
                <a16:creationId xmlns:a16="http://schemas.microsoft.com/office/drawing/2014/main" id="{C2B71E2E-F877-61E7-FAF1-9EB8ACBA3973}"/>
              </a:ext>
            </a:extLst>
          </p:cNvPr>
          <p:cNvSpPr txBox="1"/>
          <p:nvPr/>
        </p:nvSpPr>
        <p:spPr>
          <a:xfrm>
            <a:off x="6908278" y="354823"/>
            <a:ext cx="5086014" cy="5632311"/>
          </a:xfrm>
          <a:prstGeom prst="rect">
            <a:avLst/>
          </a:prstGeom>
          <a:noFill/>
        </p:spPr>
        <p:txBody>
          <a:bodyPr wrap="square" rtlCol="0">
            <a:spAutoFit/>
          </a:bodyPr>
          <a:lstStyle/>
          <a:p>
            <a:pPr fontAlgn="base"/>
            <a:r>
              <a:rPr lang="en-US" sz="4000" b="1" dirty="0">
                <a:solidFill>
                  <a:srgbClr val="FF0000"/>
                </a:solidFill>
              </a:rPr>
              <a:t>B) Stockholm (Sweden)</a:t>
            </a:r>
            <a:endParaRPr lang="en-AU" sz="4000" b="1" dirty="0">
              <a:solidFill>
                <a:srgbClr val="FF0000"/>
              </a:solidFill>
            </a:endParaRPr>
          </a:p>
          <a:p>
            <a:r>
              <a:rPr lang="en-US" sz="3200" dirty="0"/>
              <a:t>The city is sometimes referred to as 'Venice of the North', thanks to its beautiful buildings and exquisite architecture, abundant open water and numerous parks.  The total absence of heavy industry makes Stockholm one of the world's cleanest metropolises.</a:t>
            </a:r>
          </a:p>
        </p:txBody>
      </p:sp>
      <p:pic>
        <p:nvPicPr>
          <p:cNvPr id="3" name="Picture 2" descr="A plane flying around the earth&#10;&#10;Description automatically generated">
            <a:extLst>
              <a:ext uri="{FF2B5EF4-FFF2-40B4-BE49-F238E27FC236}">
                <a16:creationId xmlns:a16="http://schemas.microsoft.com/office/drawing/2014/main" id="{66AB8F0C-89BC-83A2-A481-C3C15B042E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8787" y="243077"/>
            <a:ext cx="688848" cy="490728"/>
          </a:xfrm>
          <a:prstGeom prst="rect">
            <a:avLst/>
          </a:prstGeom>
        </p:spPr>
      </p:pic>
      <p:sp>
        <p:nvSpPr>
          <p:cNvPr id="7" name="TextBox 6">
            <a:extLst>
              <a:ext uri="{FF2B5EF4-FFF2-40B4-BE49-F238E27FC236}">
                <a16:creationId xmlns:a16="http://schemas.microsoft.com/office/drawing/2014/main" id="{2749E21B-EBA2-FB7E-AB48-BE94E420F4C0}"/>
              </a:ext>
            </a:extLst>
          </p:cNvPr>
          <p:cNvSpPr txBox="1"/>
          <p:nvPr/>
        </p:nvSpPr>
        <p:spPr>
          <a:xfrm>
            <a:off x="197708" y="1339822"/>
            <a:ext cx="4621427" cy="3539430"/>
          </a:xfrm>
          <a:prstGeom prst="rect">
            <a:avLst/>
          </a:prstGeom>
          <a:noFill/>
        </p:spPr>
        <p:txBody>
          <a:bodyPr wrap="square">
            <a:spAutoFit/>
          </a:bodyPr>
          <a:lstStyle/>
          <a:p>
            <a:pPr algn="l" fontAlgn="base"/>
            <a:r>
              <a:rPr lang="en-US" sz="3200" b="1" i="0" dirty="0">
                <a:effectLst/>
              </a:rPr>
              <a:t>Which European capital was built on 14 islands? </a:t>
            </a:r>
          </a:p>
          <a:p>
            <a:pPr algn="l" fontAlgn="base"/>
            <a:endParaRPr lang="en-US" sz="3200" b="1" u="sng" dirty="0">
              <a:solidFill>
                <a:srgbClr val="0563C1"/>
              </a:solidFill>
              <a:hlinkClick r:id="rId3">
                <a:extLst>
                  <a:ext uri="{A12FA001-AC4F-418D-AE19-62706E023703}">
                    <ahyp:hlinkClr xmlns:ahyp="http://schemas.microsoft.com/office/drawing/2018/hyperlinkcolor" val="tx"/>
                  </a:ext>
                </a:extLst>
              </a:hlinkClick>
            </a:endParaRPr>
          </a:p>
          <a:p>
            <a:pPr algn="l" fontAlgn="base"/>
            <a:r>
              <a:rPr lang="en-US" sz="3200" b="1" dirty="0"/>
              <a:t>A) </a:t>
            </a:r>
            <a:r>
              <a:rPr lang="en-US" sz="3200" b="1" i="0" dirty="0">
                <a:effectLst/>
              </a:rPr>
              <a:t>Tirana (Albania)</a:t>
            </a:r>
          </a:p>
          <a:p>
            <a:pPr algn="l" fontAlgn="base"/>
            <a:r>
              <a:rPr lang="en-US" sz="3200" b="1" i="0" dirty="0">
                <a:effectLst/>
              </a:rPr>
              <a:t>B) Stockholm (Sweden)</a:t>
            </a:r>
            <a:endParaRPr lang="en-AU" sz="3200" b="1" dirty="0"/>
          </a:p>
          <a:p>
            <a:r>
              <a:rPr lang="en-AU" sz="3200" b="1" dirty="0"/>
              <a:t>C) Tallinn (Estonia)</a:t>
            </a:r>
          </a:p>
          <a:p>
            <a:r>
              <a:rPr lang="en-AU" sz="3200" b="1" dirty="0"/>
              <a:t>D) Oslo (Norway)</a:t>
            </a:r>
          </a:p>
        </p:txBody>
      </p:sp>
      <p:pic>
        <p:nvPicPr>
          <p:cNvPr id="3074" name="Picture 2" descr="10 Best Things to Do in Stockholm - What is Stockholm Famous For? – Go  Guides">
            <a:extLst>
              <a:ext uri="{FF2B5EF4-FFF2-40B4-BE49-F238E27FC236}">
                <a16:creationId xmlns:a16="http://schemas.microsoft.com/office/drawing/2014/main" id="{1B72E4A3-7CD6-50E0-BE45-9D6A931A0EB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59625" y="4411831"/>
            <a:ext cx="3325085" cy="2212693"/>
          </a:xfrm>
          <a:prstGeom prst="rect">
            <a:avLst/>
          </a:prstGeom>
          <a:noFill/>
          <a:extLst>
            <a:ext uri="{909E8E84-426E-40DD-AFC4-6F175D3DCCD1}">
              <a14:hiddenFill xmlns:a14="http://schemas.microsoft.com/office/drawing/2010/main">
                <a:solidFill>
                  <a:srgbClr val="FFFFFF"/>
                </a:solidFill>
              </a14:hiddenFill>
            </a:ext>
          </a:extLst>
        </p:spPr>
      </p:pic>
      <p:cxnSp>
        <p:nvCxnSpPr>
          <p:cNvPr id="2" name="Straight Arrow Connector 1">
            <a:extLst>
              <a:ext uri="{FF2B5EF4-FFF2-40B4-BE49-F238E27FC236}">
                <a16:creationId xmlns:a16="http://schemas.microsoft.com/office/drawing/2014/main" id="{9E0F3AEC-D14A-00CC-4B43-63F27E601916}"/>
              </a:ext>
            </a:extLst>
          </p:cNvPr>
          <p:cNvCxnSpPr/>
          <p:nvPr/>
        </p:nvCxnSpPr>
        <p:spPr>
          <a:xfrm>
            <a:off x="123568" y="6763265"/>
            <a:ext cx="11970614" cy="0"/>
          </a:xfrm>
          <a:prstGeom prst="straightConnector1">
            <a:avLst/>
          </a:prstGeom>
          <a:ln w="5715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748168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22000">
        <p15:prstTrans prst="drape"/>
      </p:transition>
    </mc:Choice>
    <mc:Fallback xmlns="">
      <p:transition spd="slow" advClick="0" advTm="2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1000" fill="hold"/>
                                        <p:tgtEl>
                                          <p:spTgt spid="2"/>
                                        </p:tgtEl>
                                        <p:attrNameLst>
                                          <p:attrName>ppt_x</p:attrName>
                                        </p:attrNameLst>
                                      </p:cBhvr>
                                      <p:tavLst>
                                        <p:tav tm="0">
                                          <p:val>
                                            <p:strVal val="0-#ppt_w/2"/>
                                          </p:val>
                                        </p:tav>
                                        <p:tav tm="100000">
                                          <p:val>
                                            <p:strVal val="#ppt_x"/>
                                          </p:val>
                                        </p:tav>
                                      </p:tavLst>
                                    </p:anim>
                                    <p:anim calcmode="lin" valueType="num">
                                      <p:cBhvr additive="base">
                                        <p:cTn id="8" dur="110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11000"/>
                            </p:stCondLst>
                            <p:childTnLst>
                              <p:par>
                                <p:cTn id="10" presetID="26" presetClass="entr" presetSubtype="0"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80">
                                          <p:stCondLst>
                                            <p:cond delay="0"/>
                                          </p:stCondLst>
                                        </p:cTn>
                                        <p:tgtEl>
                                          <p:spTgt spid="6"/>
                                        </p:tgtEl>
                                      </p:cBhvr>
                                    </p:animEffect>
                                    <p:anim calcmode="lin" valueType="num">
                                      <p:cBhvr>
                                        <p:cTn id="13"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8" dur="26">
                                          <p:stCondLst>
                                            <p:cond delay="650"/>
                                          </p:stCondLst>
                                        </p:cTn>
                                        <p:tgtEl>
                                          <p:spTgt spid="6"/>
                                        </p:tgtEl>
                                      </p:cBhvr>
                                      <p:to x="100000" y="60000"/>
                                    </p:animScale>
                                    <p:animScale>
                                      <p:cBhvr>
                                        <p:cTn id="19" dur="166" decel="50000">
                                          <p:stCondLst>
                                            <p:cond delay="676"/>
                                          </p:stCondLst>
                                        </p:cTn>
                                        <p:tgtEl>
                                          <p:spTgt spid="6"/>
                                        </p:tgtEl>
                                      </p:cBhvr>
                                      <p:to x="100000" y="100000"/>
                                    </p:animScale>
                                    <p:animScale>
                                      <p:cBhvr>
                                        <p:cTn id="20" dur="26">
                                          <p:stCondLst>
                                            <p:cond delay="1312"/>
                                          </p:stCondLst>
                                        </p:cTn>
                                        <p:tgtEl>
                                          <p:spTgt spid="6"/>
                                        </p:tgtEl>
                                      </p:cBhvr>
                                      <p:to x="100000" y="80000"/>
                                    </p:animScale>
                                    <p:animScale>
                                      <p:cBhvr>
                                        <p:cTn id="21" dur="166" decel="50000">
                                          <p:stCondLst>
                                            <p:cond delay="1338"/>
                                          </p:stCondLst>
                                        </p:cTn>
                                        <p:tgtEl>
                                          <p:spTgt spid="6"/>
                                        </p:tgtEl>
                                      </p:cBhvr>
                                      <p:to x="100000" y="100000"/>
                                    </p:animScale>
                                    <p:animScale>
                                      <p:cBhvr>
                                        <p:cTn id="22" dur="26">
                                          <p:stCondLst>
                                            <p:cond delay="1642"/>
                                          </p:stCondLst>
                                        </p:cTn>
                                        <p:tgtEl>
                                          <p:spTgt spid="6"/>
                                        </p:tgtEl>
                                      </p:cBhvr>
                                      <p:to x="100000" y="90000"/>
                                    </p:animScale>
                                    <p:animScale>
                                      <p:cBhvr>
                                        <p:cTn id="23" dur="166" decel="50000">
                                          <p:stCondLst>
                                            <p:cond delay="1668"/>
                                          </p:stCondLst>
                                        </p:cTn>
                                        <p:tgtEl>
                                          <p:spTgt spid="6"/>
                                        </p:tgtEl>
                                      </p:cBhvr>
                                      <p:to x="100000" y="100000"/>
                                    </p:animScale>
                                    <p:animScale>
                                      <p:cBhvr>
                                        <p:cTn id="24" dur="26">
                                          <p:stCondLst>
                                            <p:cond delay="1808"/>
                                          </p:stCondLst>
                                        </p:cTn>
                                        <p:tgtEl>
                                          <p:spTgt spid="6"/>
                                        </p:tgtEl>
                                      </p:cBhvr>
                                      <p:to x="100000" y="95000"/>
                                    </p:animScale>
                                    <p:animScale>
                                      <p:cBhvr>
                                        <p:cTn id="25"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DDB9FBD-1A38-DEF8-528E-2C79691A9449}"/>
              </a:ext>
            </a:extLst>
          </p:cNvPr>
          <p:cNvSpPr txBox="1"/>
          <p:nvPr/>
        </p:nvSpPr>
        <p:spPr>
          <a:xfrm>
            <a:off x="11257093" y="6396335"/>
            <a:ext cx="837089" cy="461665"/>
          </a:xfrm>
          <a:prstGeom prst="rect">
            <a:avLst/>
          </a:prstGeom>
          <a:noFill/>
        </p:spPr>
        <p:txBody>
          <a:bodyPr wrap="none" rtlCol="0">
            <a:spAutoFit/>
          </a:bodyPr>
          <a:lstStyle/>
          <a:p>
            <a:r>
              <a:rPr lang="en-US" sz="2400" dirty="0">
                <a:latin typeface="Blackadder ITC" panose="04020505051007020D02" pitchFamily="82" charset="0"/>
              </a:rPr>
              <a:t>A.N.</a:t>
            </a:r>
            <a:endParaRPr lang="en-AU" sz="2400" dirty="0">
              <a:latin typeface="Blackadder ITC" panose="04020505051007020D02" pitchFamily="82" charset="0"/>
            </a:endParaRPr>
          </a:p>
        </p:txBody>
      </p:sp>
      <p:sp>
        <p:nvSpPr>
          <p:cNvPr id="4" name="Title 1">
            <a:extLst>
              <a:ext uri="{FF2B5EF4-FFF2-40B4-BE49-F238E27FC236}">
                <a16:creationId xmlns:a16="http://schemas.microsoft.com/office/drawing/2014/main" id="{A62C2E1E-C2F3-A5BD-C2A2-DF3AC17E9886}"/>
              </a:ext>
            </a:extLst>
          </p:cNvPr>
          <p:cNvSpPr txBox="1">
            <a:spLocks/>
          </p:cNvSpPr>
          <p:nvPr/>
        </p:nvSpPr>
        <p:spPr>
          <a:xfrm>
            <a:off x="1124033" y="354823"/>
            <a:ext cx="2802430" cy="47783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1" dirty="0">
                <a:latin typeface="Viner Hand ITC" panose="03070502030502020203" pitchFamily="66" charset="0"/>
              </a:rPr>
              <a:t>Travel Quiz</a:t>
            </a:r>
            <a:endParaRPr lang="en-AU" sz="3200" b="1" dirty="0">
              <a:latin typeface="Viner Hand ITC" panose="03070502030502020203" pitchFamily="66" charset="0"/>
            </a:endParaRPr>
          </a:p>
        </p:txBody>
      </p:sp>
      <p:sp>
        <p:nvSpPr>
          <p:cNvPr id="6" name="TextBox 5">
            <a:extLst>
              <a:ext uri="{FF2B5EF4-FFF2-40B4-BE49-F238E27FC236}">
                <a16:creationId xmlns:a16="http://schemas.microsoft.com/office/drawing/2014/main" id="{C2B71E2E-F877-61E7-FAF1-9EB8ACBA3973}"/>
              </a:ext>
            </a:extLst>
          </p:cNvPr>
          <p:cNvSpPr txBox="1"/>
          <p:nvPr/>
        </p:nvSpPr>
        <p:spPr>
          <a:xfrm>
            <a:off x="6931291" y="1128479"/>
            <a:ext cx="5162891" cy="4462760"/>
          </a:xfrm>
          <a:prstGeom prst="rect">
            <a:avLst/>
          </a:prstGeom>
          <a:noFill/>
        </p:spPr>
        <p:txBody>
          <a:bodyPr wrap="square" rtlCol="0">
            <a:spAutoFit/>
          </a:bodyPr>
          <a:lstStyle/>
          <a:p>
            <a:pPr fontAlgn="base"/>
            <a:r>
              <a:rPr lang="en-US" sz="4000" b="1" dirty="0">
                <a:solidFill>
                  <a:srgbClr val="FF0000"/>
                </a:solidFill>
              </a:rPr>
              <a:t>B) 102</a:t>
            </a:r>
          </a:p>
          <a:p>
            <a:pPr fontAlgn="base"/>
            <a:endParaRPr lang="en-US" sz="3200" b="1" dirty="0"/>
          </a:p>
          <a:p>
            <a:pPr fontAlgn="base"/>
            <a:r>
              <a:rPr lang="en-US" sz="3600" dirty="0"/>
              <a:t>There should be a sign outside the lift:- “In case of fire, consult your cardiologist before using the stairs”</a:t>
            </a:r>
          </a:p>
          <a:p>
            <a:pPr fontAlgn="base"/>
            <a:endParaRPr lang="en-AU" sz="3200" b="1" dirty="0"/>
          </a:p>
        </p:txBody>
      </p:sp>
      <p:pic>
        <p:nvPicPr>
          <p:cNvPr id="3" name="Picture 2" descr="A plane flying around the earth&#10;&#10;Description automatically generated">
            <a:extLst>
              <a:ext uri="{FF2B5EF4-FFF2-40B4-BE49-F238E27FC236}">
                <a16:creationId xmlns:a16="http://schemas.microsoft.com/office/drawing/2014/main" id="{66AB8F0C-89BC-83A2-A481-C3C15B042E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8787" y="243077"/>
            <a:ext cx="688848" cy="490728"/>
          </a:xfrm>
          <a:prstGeom prst="rect">
            <a:avLst/>
          </a:prstGeom>
        </p:spPr>
      </p:pic>
      <p:sp>
        <p:nvSpPr>
          <p:cNvPr id="7" name="TextBox 6">
            <a:extLst>
              <a:ext uri="{FF2B5EF4-FFF2-40B4-BE49-F238E27FC236}">
                <a16:creationId xmlns:a16="http://schemas.microsoft.com/office/drawing/2014/main" id="{2749E21B-EBA2-FB7E-AB48-BE94E420F4C0}"/>
              </a:ext>
            </a:extLst>
          </p:cNvPr>
          <p:cNvSpPr txBox="1"/>
          <p:nvPr/>
        </p:nvSpPr>
        <p:spPr>
          <a:xfrm>
            <a:off x="197708" y="1339822"/>
            <a:ext cx="4621427" cy="4801314"/>
          </a:xfrm>
          <a:prstGeom prst="rect">
            <a:avLst/>
          </a:prstGeom>
          <a:noFill/>
        </p:spPr>
        <p:txBody>
          <a:bodyPr wrap="square">
            <a:spAutoFit/>
          </a:bodyPr>
          <a:lstStyle/>
          <a:p>
            <a:pPr algn="l"/>
            <a:r>
              <a:rPr lang="en-US" sz="3200" b="1" i="0" dirty="0">
                <a:solidFill>
                  <a:srgbClr val="000000"/>
                </a:solidFill>
                <a:effectLst/>
                <a:latin typeface="Arial" panose="020B0604020202020204" pitchFamily="34" charset="0"/>
              </a:rPr>
              <a:t>How many floors are in the Empire State Building?</a:t>
            </a:r>
          </a:p>
          <a:p>
            <a:pPr algn="l"/>
            <a:endParaRPr lang="en-US" sz="3200" b="1" i="0" dirty="0">
              <a:solidFill>
                <a:srgbClr val="000000"/>
              </a:solidFill>
              <a:effectLst/>
              <a:latin typeface="Arial" panose="020B0604020202020204" pitchFamily="34" charset="0"/>
            </a:endParaRPr>
          </a:p>
          <a:p>
            <a:pPr marL="800100" lvl="1" indent="-342900" algn="l">
              <a:buFont typeface="+mj-lt"/>
              <a:buAutoNum type="alphaUcPeriod"/>
            </a:pPr>
            <a:r>
              <a:rPr lang="en-US" sz="3200" b="1" i="0" dirty="0">
                <a:solidFill>
                  <a:srgbClr val="000000"/>
                </a:solidFill>
                <a:effectLst/>
                <a:latin typeface="Arial" panose="020B0604020202020204" pitchFamily="34" charset="0"/>
              </a:rPr>
              <a:t>82</a:t>
            </a:r>
          </a:p>
          <a:p>
            <a:pPr marL="800100" lvl="1" indent="-342900" algn="l">
              <a:buFont typeface="+mj-lt"/>
              <a:buAutoNum type="alphaUcPeriod"/>
            </a:pPr>
            <a:r>
              <a:rPr lang="en-US" sz="3200" b="1" i="0" dirty="0">
                <a:solidFill>
                  <a:srgbClr val="000000"/>
                </a:solidFill>
                <a:effectLst/>
                <a:latin typeface="Arial" panose="020B0604020202020204" pitchFamily="34" charset="0"/>
              </a:rPr>
              <a:t>102</a:t>
            </a:r>
          </a:p>
          <a:p>
            <a:pPr marL="800100" lvl="1" indent="-342900" algn="l">
              <a:buFont typeface="+mj-lt"/>
              <a:buAutoNum type="alphaUcPeriod"/>
            </a:pPr>
            <a:r>
              <a:rPr lang="en-US" sz="3200" b="1" i="0" dirty="0">
                <a:solidFill>
                  <a:srgbClr val="000000"/>
                </a:solidFill>
                <a:effectLst/>
                <a:latin typeface="Arial" panose="020B0604020202020204" pitchFamily="34" charset="0"/>
              </a:rPr>
              <a:t>122</a:t>
            </a:r>
          </a:p>
          <a:p>
            <a:pPr marL="800100" lvl="1" indent="-342900" algn="l">
              <a:buFont typeface="+mj-lt"/>
              <a:buAutoNum type="alphaUcPeriod"/>
            </a:pPr>
            <a:r>
              <a:rPr lang="en-US" sz="3200" b="1" i="0" dirty="0">
                <a:solidFill>
                  <a:srgbClr val="000000"/>
                </a:solidFill>
                <a:effectLst/>
                <a:latin typeface="Arial" panose="020B0604020202020204" pitchFamily="34" charset="0"/>
              </a:rPr>
              <a:t>142</a:t>
            </a:r>
          </a:p>
          <a:p>
            <a:br>
              <a:rPr lang="en-US" dirty="0"/>
            </a:br>
            <a:endParaRPr lang="en-AU" sz="3200" b="1" dirty="0"/>
          </a:p>
        </p:txBody>
      </p:sp>
      <p:pic>
        <p:nvPicPr>
          <p:cNvPr id="4098" name="Picture 2" descr="New York - City of Opportunities - The Wondrous Pics">
            <a:extLst>
              <a:ext uri="{FF2B5EF4-FFF2-40B4-BE49-F238E27FC236}">
                <a16:creationId xmlns:a16="http://schemas.microsoft.com/office/drawing/2014/main" id="{D6D8BBD3-75F4-17DD-F15E-64DE7C7A34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38832" y="1439553"/>
            <a:ext cx="2553732" cy="520874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026" name="Picture 2" descr="Laugh - Free people icons">
            <a:extLst>
              <a:ext uri="{FF2B5EF4-FFF2-40B4-BE49-F238E27FC236}">
                <a16:creationId xmlns:a16="http://schemas.microsoft.com/office/drawing/2014/main" id="{B687135D-ABD2-142C-8331-57CAE5F153C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33688" y="5140127"/>
            <a:ext cx="1365833" cy="1365833"/>
          </a:xfrm>
          <a:prstGeom prst="rect">
            <a:avLst/>
          </a:prstGeom>
          <a:noFill/>
          <a:extLst>
            <a:ext uri="{909E8E84-426E-40DD-AFC4-6F175D3DCCD1}">
              <a14:hiddenFill xmlns:a14="http://schemas.microsoft.com/office/drawing/2010/main">
                <a:solidFill>
                  <a:srgbClr val="FFFFFF"/>
                </a:solidFill>
              </a14:hiddenFill>
            </a:ext>
          </a:extLst>
        </p:spPr>
      </p:pic>
      <p:cxnSp>
        <p:nvCxnSpPr>
          <p:cNvPr id="2" name="Straight Arrow Connector 1">
            <a:extLst>
              <a:ext uri="{FF2B5EF4-FFF2-40B4-BE49-F238E27FC236}">
                <a16:creationId xmlns:a16="http://schemas.microsoft.com/office/drawing/2014/main" id="{473B1FCA-1C5A-8D9C-7034-E7238DAC0B87}"/>
              </a:ext>
            </a:extLst>
          </p:cNvPr>
          <p:cNvCxnSpPr/>
          <p:nvPr/>
        </p:nvCxnSpPr>
        <p:spPr>
          <a:xfrm>
            <a:off x="123568" y="6763265"/>
            <a:ext cx="11970614" cy="0"/>
          </a:xfrm>
          <a:prstGeom prst="straightConnector1">
            <a:avLst/>
          </a:prstGeom>
          <a:ln w="5715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15525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22000">
        <p15:prstTrans prst="drape"/>
      </p:transition>
    </mc:Choice>
    <mc:Fallback xmlns="">
      <p:transition spd="slow" advClick="0" advTm="2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1000" fill="hold"/>
                                        <p:tgtEl>
                                          <p:spTgt spid="2"/>
                                        </p:tgtEl>
                                        <p:attrNameLst>
                                          <p:attrName>ppt_x</p:attrName>
                                        </p:attrNameLst>
                                      </p:cBhvr>
                                      <p:tavLst>
                                        <p:tav tm="0">
                                          <p:val>
                                            <p:strVal val="0-#ppt_w/2"/>
                                          </p:val>
                                        </p:tav>
                                        <p:tav tm="100000">
                                          <p:val>
                                            <p:strVal val="#ppt_x"/>
                                          </p:val>
                                        </p:tav>
                                      </p:tavLst>
                                    </p:anim>
                                    <p:anim calcmode="lin" valueType="num">
                                      <p:cBhvr additive="base">
                                        <p:cTn id="8" dur="110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11000"/>
                            </p:stCondLst>
                            <p:childTnLst>
                              <p:par>
                                <p:cTn id="10" presetID="26" presetClass="entr" presetSubtype="0"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80">
                                          <p:stCondLst>
                                            <p:cond delay="0"/>
                                          </p:stCondLst>
                                        </p:cTn>
                                        <p:tgtEl>
                                          <p:spTgt spid="6"/>
                                        </p:tgtEl>
                                      </p:cBhvr>
                                    </p:animEffect>
                                    <p:anim calcmode="lin" valueType="num">
                                      <p:cBhvr>
                                        <p:cTn id="13"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8" dur="26">
                                          <p:stCondLst>
                                            <p:cond delay="650"/>
                                          </p:stCondLst>
                                        </p:cTn>
                                        <p:tgtEl>
                                          <p:spTgt spid="6"/>
                                        </p:tgtEl>
                                      </p:cBhvr>
                                      <p:to x="100000" y="60000"/>
                                    </p:animScale>
                                    <p:animScale>
                                      <p:cBhvr>
                                        <p:cTn id="19" dur="166" decel="50000">
                                          <p:stCondLst>
                                            <p:cond delay="676"/>
                                          </p:stCondLst>
                                        </p:cTn>
                                        <p:tgtEl>
                                          <p:spTgt spid="6"/>
                                        </p:tgtEl>
                                      </p:cBhvr>
                                      <p:to x="100000" y="100000"/>
                                    </p:animScale>
                                    <p:animScale>
                                      <p:cBhvr>
                                        <p:cTn id="20" dur="26">
                                          <p:stCondLst>
                                            <p:cond delay="1312"/>
                                          </p:stCondLst>
                                        </p:cTn>
                                        <p:tgtEl>
                                          <p:spTgt spid="6"/>
                                        </p:tgtEl>
                                      </p:cBhvr>
                                      <p:to x="100000" y="80000"/>
                                    </p:animScale>
                                    <p:animScale>
                                      <p:cBhvr>
                                        <p:cTn id="21" dur="166" decel="50000">
                                          <p:stCondLst>
                                            <p:cond delay="1338"/>
                                          </p:stCondLst>
                                        </p:cTn>
                                        <p:tgtEl>
                                          <p:spTgt spid="6"/>
                                        </p:tgtEl>
                                      </p:cBhvr>
                                      <p:to x="100000" y="100000"/>
                                    </p:animScale>
                                    <p:animScale>
                                      <p:cBhvr>
                                        <p:cTn id="22" dur="26">
                                          <p:stCondLst>
                                            <p:cond delay="1642"/>
                                          </p:stCondLst>
                                        </p:cTn>
                                        <p:tgtEl>
                                          <p:spTgt spid="6"/>
                                        </p:tgtEl>
                                      </p:cBhvr>
                                      <p:to x="100000" y="90000"/>
                                    </p:animScale>
                                    <p:animScale>
                                      <p:cBhvr>
                                        <p:cTn id="23" dur="166" decel="50000">
                                          <p:stCondLst>
                                            <p:cond delay="1668"/>
                                          </p:stCondLst>
                                        </p:cTn>
                                        <p:tgtEl>
                                          <p:spTgt spid="6"/>
                                        </p:tgtEl>
                                      </p:cBhvr>
                                      <p:to x="100000" y="100000"/>
                                    </p:animScale>
                                    <p:animScale>
                                      <p:cBhvr>
                                        <p:cTn id="24" dur="26">
                                          <p:stCondLst>
                                            <p:cond delay="1808"/>
                                          </p:stCondLst>
                                        </p:cTn>
                                        <p:tgtEl>
                                          <p:spTgt spid="6"/>
                                        </p:tgtEl>
                                      </p:cBhvr>
                                      <p:to x="100000" y="95000"/>
                                    </p:animScale>
                                    <p:animScale>
                                      <p:cBhvr>
                                        <p:cTn id="25" dur="166" decel="50000">
                                          <p:stCondLst>
                                            <p:cond delay="1834"/>
                                          </p:stCondLst>
                                        </p:cTn>
                                        <p:tgtEl>
                                          <p:spTgt spid="6"/>
                                        </p:tgtEl>
                                      </p:cBhvr>
                                      <p:to x="100000" y="100000"/>
                                    </p:animScale>
                                  </p:childTnLst>
                                </p:cTn>
                              </p:par>
                            </p:childTnLst>
                          </p:cTn>
                        </p:par>
                        <p:par>
                          <p:cTn id="26" fill="hold">
                            <p:stCondLst>
                              <p:cond delay="13000"/>
                            </p:stCondLst>
                            <p:childTnLst>
                              <p:par>
                                <p:cTn id="27" presetID="1" presetClass="entr" presetSubtype="0" fill="hold" nodeType="afterEffect">
                                  <p:stCondLst>
                                    <p:cond delay="2000"/>
                                  </p:stCondLst>
                                  <p:childTnLst>
                                    <p:set>
                                      <p:cBhvr>
                                        <p:cTn id="28"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DDB9FBD-1A38-DEF8-528E-2C79691A9449}"/>
              </a:ext>
            </a:extLst>
          </p:cNvPr>
          <p:cNvSpPr txBox="1"/>
          <p:nvPr/>
        </p:nvSpPr>
        <p:spPr>
          <a:xfrm>
            <a:off x="11257093" y="6396335"/>
            <a:ext cx="837089" cy="461665"/>
          </a:xfrm>
          <a:prstGeom prst="rect">
            <a:avLst/>
          </a:prstGeom>
          <a:noFill/>
        </p:spPr>
        <p:txBody>
          <a:bodyPr wrap="none" rtlCol="0">
            <a:spAutoFit/>
          </a:bodyPr>
          <a:lstStyle/>
          <a:p>
            <a:r>
              <a:rPr lang="en-US" sz="2400" dirty="0">
                <a:latin typeface="Blackadder ITC" panose="04020505051007020D02" pitchFamily="82" charset="0"/>
              </a:rPr>
              <a:t>A.N.</a:t>
            </a:r>
            <a:endParaRPr lang="en-AU" sz="2400" dirty="0">
              <a:latin typeface="Blackadder ITC" panose="04020505051007020D02" pitchFamily="82" charset="0"/>
            </a:endParaRPr>
          </a:p>
        </p:txBody>
      </p:sp>
      <p:sp>
        <p:nvSpPr>
          <p:cNvPr id="4" name="Title 1">
            <a:extLst>
              <a:ext uri="{FF2B5EF4-FFF2-40B4-BE49-F238E27FC236}">
                <a16:creationId xmlns:a16="http://schemas.microsoft.com/office/drawing/2014/main" id="{A62C2E1E-C2F3-A5BD-C2A2-DF3AC17E9886}"/>
              </a:ext>
            </a:extLst>
          </p:cNvPr>
          <p:cNvSpPr txBox="1">
            <a:spLocks/>
          </p:cNvSpPr>
          <p:nvPr/>
        </p:nvSpPr>
        <p:spPr>
          <a:xfrm>
            <a:off x="1124033" y="354823"/>
            <a:ext cx="2802430" cy="47783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1" dirty="0">
                <a:latin typeface="Viner Hand ITC" panose="03070502030502020203" pitchFamily="66" charset="0"/>
              </a:rPr>
              <a:t>Travel Quiz</a:t>
            </a:r>
            <a:endParaRPr lang="en-AU" sz="3200" b="1" dirty="0">
              <a:latin typeface="Viner Hand ITC" panose="03070502030502020203" pitchFamily="66" charset="0"/>
            </a:endParaRPr>
          </a:p>
        </p:txBody>
      </p:sp>
      <p:sp>
        <p:nvSpPr>
          <p:cNvPr id="6" name="TextBox 5">
            <a:extLst>
              <a:ext uri="{FF2B5EF4-FFF2-40B4-BE49-F238E27FC236}">
                <a16:creationId xmlns:a16="http://schemas.microsoft.com/office/drawing/2014/main" id="{C2B71E2E-F877-61E7-FAF1-9EB8ACBA3973}"/>
              </a:ext>
            </a:extLst>
          </p:cNvPr>
          <p:cNvSpPr txBox="1"/>
          <p:nvPr/>
        </p:nvSpPr>
        <p:spPr>
          <a:xfrm>
            <a:off x="7051589" y="733805"/>
            <a:ext cx="4942703" cy="5078313"/>
          </a:xfrm>
          <a:prstGeom prst="rect">
            <a:avLst/>
          </a:prstGeom>
          <a:noFill/>
        </p:spPr>
        <p:txBody>
          <a:bodyPr wrap="square" rtlCol="0">
            <a:spAutoFit/>
          </a:bodyPr>
          <a:lstStyle/>
          <a:p>
            <a:pPr fontAlgn="base"/>
            <a:r>
              <a:rPr lang="en-US" sz="4000" b="1" dirty="0">
                <a:solidFill>
                  <a:srgbClr val="FF0000"/>
                </a:solidFill>
              </a:rPr>
              <a:t>B) Liverpool</a:t>
            </a:r>
          </a:p>
          <a:p>
            <a:pPr fontAlgn="base"/>
            <a:endParaRPr lang="en-US" sz="3200" b="1" dirty="0"/>
          </a:p>
          <a:p>
            <a:pPr fontAlgn="base"/>
            <a:r>
              <a:rPr lang="en-US" sz="3600" dirty="0">
                <a:solidFill>
                  <a:srgbClr val="000000"/>
                </a:solidFill>
                <a:cs typeface="Calibri" panose="020F0502020204030204" pitchFamily="34" charset="0"/>
              </a:rPr>
              <a:t>John Lennon Airport</a:t>
            </a:r>
          </a:p>
          <a:p>
            <a:pPr fontAlgn="base"/>
            <a:r>
              <a:rPr lang="en-AU" sz="3600" dirty="0"/>
              <a:t>Originally called Speke Airport, </a:t>
            </a:r>
            <a:r>
              <a:rPr lang="en-US" sz="3600" dirty="0"/>
              <a:t>It was renamed after </a:t>
            </a:r>
            <a:r>
              <a:rPr lang="en-US" sz="3600" dirty="0" err="1"/>
              <a:t>Liverpudlian</a:t>
            </a:r>
            <a:r>
              <a:rPr lang="en-US" sz="3600" dirty="0"/>
              <a:t> musician John Lennon of the Beatles in 2001.</a:t>
            </a:r>
            <a:endParaRPr lang="en-AU" sz="3600" dirty="0"/>
          </a:p>
        </p:txBody>
      </p:sp>
      <p:pic>
        <p:nvPicPr>
          <p:cNvPr id="3" name="Picture 2" descr="A plane flying around the earth&#10;&#10;Description automatically generated">
            <a:extLst>
              <a:ext uri="{FF2B5EF4-FFF2-40B4-BE49-F238E27FC236}">
                <a16:creationId xmlns:a16="http://schemas.microsoft.com/office/drawing/2014/main" id="{66AB8F0C-89BC-83A2-A481-C3C15B042E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8787" y="243077"/>
            <a:ext cx="688848" cy="490728"/>
          </a:xfrm>
          <a:prstGeom prst="rect">
            <a:avLst/>
          </a:prstGeom>
        </p:spPr>
      </p:pic>
      <p:sp>
        <p:nvSpPr>
          <p:cNvPr id="7" name="TextBox 6">
            <a:extLst>
              <a:ext uri="{FF2B5EF4-FFF2-40B4-BE49-F238E27FC236}">
                <a16:creationId xmlns:a16="http://schemas.microsoft.com/office/drawing/2014/main" id="{2749E21B-EBA2-FB7E-AB48-BE94E420F4C0}"/>
              </a:ext>
            </a:extLst>
          </p:cNvPr>
          <p:cNvSpPr txBox="1"/>
          <p:nvPr/>
        </p:nvSpPr>
        <p:spPr>
          <a:xfrm>
            <a:off x="197708" y="1339822"/>
            <a:ext cx="4621427" cy="5293757"/>
          </a:xfrm>
          <a:prstGeom prst="rect">
            <a:avLst/>
          </a:prstGeom>
          <a:noFill/>
        </p:spPr>
        <p:txBody>
          <a:bodyPr wrap="square">
            <a:spAutoFit/>
          </a:bodyPr>
          <a:lstStyle/>
          <a:p>
            <a:pPr algn="l"/>
            <a:r>
              <a:rPr lang="en-US" sz="3200" b="1" i="0" dirty="0">
                <a:solidFill>
                  <a:srgbClr val="000000"/>
                </a:solidFill>
                <a:effectLst/>
                <a:latin typeface="Calibri" panose="020F0502020204030204" pitchFamily="34" charset="0"/>
                <a:cs typeface="Calibri" panose="020F0502020204030204" pitchFamily="34" charset="0"/>
              </a:rPr>
              <a:t>Where in the UK is there an airport is named after one of the members of the Beatles?</a:t>
            </a:r>
          </a:p>
          <a:p>
            <a:pPr algn="l"/>
            <a:r>
              <a:rPr lang="en-US" sz="3200" b="1" i="0" dirty="0">
                <a:solidFill>
                  <a:srgbClr val="000000"/>
                </a:solidFill>
                <a:effectLst/>
                <a:latin typeface="Calibri" panose="020F0502020204030204" pitchFamily="34" charset="0"/>
                <a:cs typeface="Calibri" panose="020F0502020204030204" pitchFamily="34" charset="0"/>
              </a:rPr>
              <a:t> </a:t>
            </a:r>
          </a:p>
          <a:p>
            <a:pPr algn="l"/>
            <a:r>
              <a:rPr lang="en-US" sz="3200" b="1" dirty="0">
                <a:solidFill>
                  <a:srgbClr val="000000"/>
                </a:solidFill>
                <a:latin typeface="Calibri" panose="020F0502020204030204" pitchFamily="34" charset="0"/>
                <a:cs typeface="Calibri" panose="020F0502020204030204" pitchFamily="34" charset="0"/>
              </a:rPr>
              <a:t>A) Manchester</a:t>
            </a:r>
          </a:p>
          <a:p>
            <a:pPr algn="l"/>
            <a:r>
              <a:rPr lang="en-US" sz="3200" b="1" i="0" dirty="0">
                <a:solidFill>
                  <a:srgbClr val="000000"/>
                </a:solidFill>
                <a:effectLst/>
                <a:latin typeface="Calibri" panose="020F0502020204030204" pitchFamily="34" charset="0"/>
                <a:cs typeface="Calibri" panose="020F0502020204030204" pitchFamily="34" charset="0"/>
              </a:rPr>
              <a:t>B) Liverpool </a:t>
            </a:r>
          </a:p>
          <a:p>
            <a:pPr algn="l"/>
            <a:r>
              <a:rPr lang="en-US" sz="3200" b="1" dirty="0">
                <a:solidFill>
                  <a:srgbClr val="000000"/>
                </a:solidFill>
                <a:latin typeface="Calibri" panose="020F0502020204030204" pitchFamily="34" charset="0"/>
                <a:cs typeface="Calibri" panose="020F0502020204030204" pitchFamily="34" charset="0"/>
              </a:rPr>
              <a:t>C) Dublin</a:t>
            </a:r>
          </a:p>
          <a:p>
            <a:pPr algn="l"/>
            <a:r>
              <a:rPr lang="en-US" sz="3200" b="1" dirty="0">
                <a:solidFill>
                  <a:srgbClr val="000000"/>
                </a:solidFill>
                <a:latin typeface="Calibri" panose="020F0502020204030204" pitchFamily="34" charset="0"/>
                <a:cs typeface="Calibri" panose="020F0502020204030204" pitchFamily="34" charset="0"/>
              </a:rPr>
              <a:t>D) Leeds</a:t>
            </a:r>
          </a:p>
          <a:p>
            <a:br>
              <a:rPr lang="en-US" dirty="0"/>
            </a:br>
            <a:endParaRPr lang="en-AU" sz="3200" b="1" dirty="0"/>
          </a:p>
        </p:txBody>
      </p:sp>
      <p:pic>
        <p:nvPicPr>
          <p:cNvPr id="5122" name="Picture 2" descr="Plane Animated Gif - ClipArt Best">
            <a:extLst>
              <a:ext uri="{FF2B5EF4-FFF2-40B4-BE49-F238E27FC236}">
                <a16:creationId xmlns:a16="http://schemas.microsoft.com/office/drawing/2014/main" id="{74B8E447-D74B-11FE-5095-1DB067B1AD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26508" y="3479814"/>
            <a:ext cx="4777945" cy="3378186"/>
          </a:xfrm>
          <a:prstGeom prst="rect">
            <a:avLst/>
          </a:prstGeom>
          <a:noFill/>
          <a:extLst>
            <a:ext uri="{909E8E84-426E-40DD-AFC4-6F175D3DCCD1}">
              <a14:hiddenFill xmlns:a14="http://schemas.microsoft.com/office/drawing/2010/main">
                <a:solidFill>
                  <a:srgbClr val="FFFFFF"/>
                </a:solidFill>
              </a14:hiddenFill>
            </a:ext>
          </a:extLst>
        </p:spPr>
      </p:pic>
      <p:cxnSp>
        <p:nvCxnSpPr>
          <p:cNvPr id="2" name="Straight Arrow Connector 1">
            <a:extLst>
              <a:ext uri="{FF2B5EF4-FFF2-40B4-BE49-F238E27FC236}">
                <a16:creationId xmlns:a16="http://schemas.microsoft.com/office/drawing/2014/main" id="{CAC3FFD8-E856-30FF-961C-EDF86BFFD63E}"/>
              </a:ext>
            </a:extLst>
          </p:cNvPr>
          <p:cNvCxnSpPr/>
          <p:nvPr/>
        </p:nvCxnSpPr>
        <p:spPr>
          <a:xfrm>
            <a:off x="123568" y="6763265"/>
            <a:ext cx="11970614" cy="0"/>
          </a:xfrm>
          <a:prstGeom prst="straightConnector1">
            <a:avLst/>
          </a:prstGeom>
          <a:ln w="5715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36088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20000">
        <p15:prstTrans prst="drape"/>
      </p:transition>
    </mc:Choice>
    <mc:Fallback xmlns="">
      <p:transition spd="slow" advClick="0" advTm="2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1000" fill="hold"/>
                                        <p:tgtEl>
                                          <p:spTgt spid="2"/>
                                        </p:tgtEl>
                                        <p:attrNameLst>
                                          <p:attrName>ppt_x</p:attrName>
                                        </p:attrNameLst>
                                      </p:cBhvr>
                                      <p:tavLst>
                                        <p:tav tm="0">
                                          <p:val>
                                            <p:strVal val="0-#ppt_w/2"/>
                                          </p:val>
                                        </p:tav>
                                        <p:tav tm="100000">
                                          <p:val>
                                            <p:strVal val="#ppt_x"/>
                                          </p:val>
                                        </p:tav>
                                      </p:tavLst>
                                    </p:anim>
                                    <p:anim calcmode="lin" valueType="num">
                                      <p:cBhvr additive="base">
                                        <p:cTn id="8" dur="110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11000"/>
                            </p:stCondLst>
                            <p:childTnLst>
                              <p:par>
                                <p:cTn id="10" presetID="26" presetClass="entr" presetSubtype="0"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80">
                                          <p:stCondLst>
                                            <p:cond delay="0"/>
                                          </p:stCondLst>
                                        </p:cTn>
                                        <p:tgtEl>
                                          <p:spTgt spid="6"/>
                                        </p:tgtEl>
                                      </p:cBhvr>
                                    </p:animEffect>
                                    <p:anim calcmode="lin" valueType="num">
                                      <p:cBhvr>
                                        <p:cTn id="13"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8" dur="26">
                                          <p:stCondLst>
                                            <p:cond delay="650"/>
                                          </p:stCondLst>
                                        </p:cTn>
                                        <p:tgtEl>
                                          <p:spTgt spid="6"/>
                                        </p:tgtEl>
                                      </p:cBhvr>
                                      <p:to x="100000" y="60000"/>
                                    </p:animScale>
                                    <p:animScale>
                                      <p:cBhvr>
                                        <p:cTn id="19" dur="166" decel="50000">
                                          <p:stCondLst>
                                            <p:cond delay="676"/>
                                          </p:stCondLst>
                                        </p:cTn>
                                        <p:tgtEl>
                                          <p:spTgt spid="6"/>
                                        </p:tgtEl>
                                      </p:cBhvr>
                                      <p:to x="100000" y="100000"/>
                                    </p:animScale>
                                    <p:animScale>
                                      <p:cBhvr>
                                        <p:cTn id="20" dur="26">
                                          <p:stCondLst>
                                            <p:cond delay="1312"/>
                                          </p:stCondLst>
                                        </p:cTn>
                                        <p:tgtEl>
                                          <p:spTgt spid="6"/>
                                        </p:tgtEl>
                                      </p:cBhvr>
                                      <p:to x="100000" y="80000"/>
                                    </p:animScale>
                                    <p:animScale>
                                      <p:cBhvr>
                                        <p:cTn id="21" dur="166" decel="50000">
                                          <p:stCondLst>
                                            <p:cond delay="1338"/>
                                          </p:stCondLst>
                                        </p:cTn>
                                        <p:tgtEl>
                                          <p:spTgt spid="6"/>
                                        </p:tgtEl>
                                      </p:cBhvr>
                                      <p:to x="100000" y="100000"/>
                                    </p:animScale>
                                    <p:animScale>
                                      <p:cBhvr>
                                        <p:cTn id="22" dur="26">
                                          <p:stCondLst>
                                            <p:cond delay="1642"/>
                                          </p:stCondLst>
                                        </p:cTn>
                                        <p:tgtEl>
                                          <p:spTgt spid="6"/>
                                        </p:tgtEl>
                                      </p:cBhvr>
                                      <p:to x="100000" y="90000"/>
                                    </p:animScale>
                                    <p:animScale>
                                      <p:cBhvr>
                                        <p:cTn id="23" dur="166" decel="50000">
                                          <p:stCondLst>
                                            <p:cond delay="1668"/>
                                          </p:stCondLst>
                                        </p:cTn>
                                        <p:tgtEl>
                                          <p:spTgt spid="6"/>
                                        </p:tgtEl>
                                      </p:cBhvr>
                                      <p:to x="100000" y="100000"/>
                                    </p:animScale>
                                    <p:animScale>
                                      <p:cBhvr>
                                        <p:cTn id="24" dur="26">
                                          <p:stCondLst>
                                            <p:cond delay="1808"/>
                                          </p:stCondLst>
                                        </p:cTn>
                                        <p:tgtEl>
                                          <p:spTgt spid="6"/>
                                        </p:tgtEl>
                                      </p:cBhvr>
                                      <p:to x="100000" y="95000"/>
                                    </p:animScale>
                                    <p:animScale>
                                      <p:cBhvr>
                                        <p:cTn id="25"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pattFill prst="pct10">
          <a:fgClr>
            <a:schemeClr val="accent2">
              <a:lumMod val="60000"/>
              <a:lumOff val="40000"/>
            </a:schemeClr>
          </a:fgClr>
          <a:bgClr>
            <a:schemeClr val="bg1"/>
          </a:bgClr>
        </a:pattFill>
        <a:effectLst/>
      </p:bgPr>
    </p:bg>
    <p:spTree>
      <p:nvGrpSpPr>
        <p:cNvPr id="1" name="">
          <a:extLst>
            <a:ext uri="{FF2B5EF4-FFF2-40B4-BE49-F238E27FC236}">
              <a16:creationId xmlns:a16="http://schemas.microsoft.com/office/drawing/2014/main" id="{DD11E10D-64B9-C901-E82E-B26AB104A9B8}"/>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A602BC73-C370-0065-685B-8A828EFA5BA7}"/>
              </a:ext>
            </a:extLst>
          </p:cNvPr>
          <p:cNvSpPr txBox="1"/>
          <p:nvPr/>
        </p:nvSpPr>
        <p:spPr>
          <a:xfrm>
            <a:off x="11257093" y="6396335"/>
            <a:ext cx="837089" cy="461665"/>
          </a:xfrm>
          <a:prstGeom prst="rect">
            <a:avLst/>
          </a:prstGeom>
          <a:noFill/>
        </p:spPr>
        <p:txBody>
          <a:bodyPr wrap="none" rtlCol="0">
            <a:spAutoFit/>
          </a:bodyPr>
          <a:lstStyle/>
          <a:p>
            <a:r>
              <a:rPr lang="en-US" sz="2400" dirty="0">
                <a:latin typeface="Blackadder ITC" panose="04020505051007020D02" pitchFamily="82" charset="0"/>
              </a:rPr>
              <a:t>A.N.</a:t>
            </a:r>
            <a:endParaRPr lang="en-AU" sz="2400" dirty="0">
              <a:latin typeface="Blackadder ITC" panose="04020505051007020D02" pitchFamily="82" charset="0"/>
            </a:endParaRPr>
          </a:p>
        </p:txBody>
      </p:sp>
      <p:sp>
        <p:nvSpPr>
          <p:cNvPr id="4" name="Title 1">
            <a:extLst>
              <a:ext uri="{FF2B5EF4-FFF2-40B4-BE49-F238E27FC236}">
                <a16:creationId xmlns:a16="http://schemas.microsoft.com/office/drawing/2014/main" id="{D8E041CE-D6BC-516D-7795-4A16F67EBA12}"/>
              </a:ext>
            </a:extLst>
          </p:cNvPr>
          <p:cNvSpPr txBox="1">
            <a:spLocks/>
          </p:cNvSpPr>
          <p:nvPr/>
        </p:nvSpPr>
        <p:spPr>
          <a:xfrm>
            <a:off x="1124033" y="354823"/>
            <a:ext cx="2802430" cy="47783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1" dirty="0">
                <a:latin typeface="Viner Hand ITC" panose="03070502030502020203" pitchFamily="66" charset="0"/>
              </a:rPr>
              <a:t>Travel Quiz</a:t>
            </a:r>
            <a:endParaRPr lang="en-AU" sz="3200" b="1" dirty="0">
              <a:latin typeface="Viner Hand ITC" panose="03070502030502020203" pitchFamily="66" charset="0"/>
            </a:endParaRPr>
          </a:p>
        </p:txBody>
      </p:sp>
      <p:pic>
        <p:nvPicPr>
          <p:cNvPr id="3" name="Picture 2" descr="A plane flying around the earth&#10;&#10;Description automatically generated">
            <a:extLst>
              <a:ext uri="{FF2B5EF4-FFF2-40B4-BE49-F238E27FC236}">
                <a16:creationId xmlns:a16="http://schemas.microsoft.com/office/drawing/2014/main" id="{79AEACFF-F790-A715-8068-0D2B45BBAE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8787" y="243077"/>
            <a:ext cx="688848" cy="490728"/>
          </a:xfrm>
          <a:prstGeom prst="rect">
            <a:avLst/>
          </a:prstGeom>
        </p:spPr>
      </p:pic>
      <p:pic>
        <p:nvPicPr>
          <p:cNvPr id="9" name="Picture 2">
            <a:extLst>
              <a:ext uri="{FF2B5EF4-FFF2-40B4-BE49-F238E27FC236}">
                <a16:creationId xmlns:a16="http://schemas.microsoft.com/office/drawing/2014/main" id="{EC3B95BC-D94B-ECD4-D4D8-CABC00BF11C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22002" b="8707"/>
          <a:stretch/>
        </p:blipFill>
        <p:spPr bwMode="auto">
          <a:xfrm flipH="1">
            <a:off x="147849" y="1279567"/>
            <a:ext cx="4059946" cy="3786703"/>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A0FFF49F-E0A1-977A-7EE2-EB8D59C0302E}"/>
              </a:ext>
            </a:extLst>
          </p:cNvPr>
          <p:cNvSpPr txBox="1"/>
          <p:nvPr/>
        </p:nvSpPr>
        <p:spPr>
          <a:xfrm rot="20482402">
            <a:off x="2506122" y="1095700"/>
            <a:ext cx="3259226" cy="707886"/>
          </a:xfrm>
          <a:prstGeom prst="rect">
            <a:avLst/>
          </a:prstGeom>
          <a:noFill/>
        </p:spPr>
        <p:txBody>
          <a:bodyPr wrap="none" rtlCol="0">
            <a:spAutoFit/>
          </a:bodyPr>
          <a:lstStyle/>
          <a:p>
            <a:r>
              <a:rPr lang="en-US" sz="4000" dirty="0"/>
              <a:t>Did you know?</a:t>
            </a:r>
            <a:endParaRPr lang="en-AU" sz="4000" dirty="0"/>
          </a:p>
        </p:txBody>
      </p:sp>
      <p:sp>
        <p:nvSpPr>
          <p:cNvPr id="2" name="TextBox 1">
            <a:extLst>
              <a:ext uri="{FF2B5EF4-FFF2-40B4-BE49-F238E27FC236}">
                <a16:creationId xmlns:a16="http://schemas.microsoft.com/office/drawing/2014/main" id="{C4C85B8F-B07D-9CCD-D45C-2FC350C0E331}"/>
              </a:ext>
            </a:extLst>
          </p:cNvPr>
          <p:cNvSpPr txBox="1"/>
          <p:nvPr/>
        </p:nvSpPr>
        <p:spPr>
          <a:xfrm>
            <a:off x="3344902" y="2122362"/>
            <a:ext cx="6202752" cy="1200329"/>
          </a:xfrm>
          <a:prstGeom prst="rect">
            <a:avLst/>
          </a:prstGeom>
          <a:noFill/>
        </p:spPr>
        <p:txBody>
          <a:bodyPr wrap="square" rtlCol="0">
            <a:spAutoFit/>
          </a:bodyPr>
          <a:lstStyle/>
          <a:p>
            <a:pPr algn="l" fontAlgn="base"/>
            <a:r>
              <a:rPr lang="en-US" sz="3600" b="1" i="0" dirty="0">
                <a:solidFill>
                  <a:srgbClr val="444444"/>
                </a:solidFill>
                <a:effectLst/>
              </a:rPr>
              <a:t>Germany's Famous Oktoberfest Is Actually in September</a:t>
            </a:r>
          </a:p>
        </p:txBody>
      </p:sp>
      <p:sp>
        <p:nvSpPr>
          <p:cNvPr id="6" name="TextBox 5">
            <a:extLst>
              <a:ext uri="{FF2B5EF4-FFF2-40B4-BE49-F238E27FC236}">
                <a16:creationId xmlns:a16="http://schemas.microsoft.com/office/drawing/2014/main" id="{DF60258B-59C8-7A3A-EF7D-4079C8887F98}"/>
              </a:ext>
            </a:extLst>
          </p:cNvPr>
          <p:cNvSpPr txBox="1"/>
          <p:nvPr/>
        </p:nvSpPr>
        <p:spPr>
          <a:xfrm>
            <a:off x="1664042" y="3821086"/>
            <a:ext cx="10256109" cy="2554545"/>
          </a:xfrm>
          <a:prstGeom prst="rect">
            <a:avLst/>
          </a:prstGeom>
          <a:noFill/>
        </p:spPr>
        <p:txBody>
          <a:bodyPr wrap="square" rtlCol="0">
            <a:spAutoFit/>
          </a:bodyPr>
          <a:lstStyle/>
          <a:p>
            <a:pPr fontAlgn="base">
              <a:spcBef>
                <a:spcPts val="600"/>
              </a:spcBef>
              <a:spcAft>
                <a:spcPts val="600"/>
              </a:spcAft>
            </a:pPr>
            <a:r>
              <a:rPr lang="en-US" sz="2800" dirty="0"/>
              <a:t>Prince Ludwig married in October 1810. He threw a party and party became an annual event known simply as Oktoberfest.</a:t>
            </a:r>
          </a:p>
          <a:p>
            <a:pPr fontAlgn="base">
              <a:spcBef>
                <a:spcPts val="600"/>
              </a:spcBef>
              <a:spcAft>
                <a:spcPts val="600"/>
              </a:spcAft>
            </a:pPr>
            <a:r>
              <a:rPr lang="en-US" sz="2800" dirty="0"/>
              <a:t>However, with warmer temperatures in September making for a better party atmosphere, the event was pushed back into September. </a:t>
            </a:r>
          </a:p>
          <a:p>
            <a:pPr fontAlgn="base">
              <a:spcBef>
                <a:spcPts val="600"/>
              </a:spcBef>
              <a:spcAft>
                <a:spcPts val="600"/>
              </a:spcAft>
            </a:pPr>
            <a:r>
              <a:rPr lang="en-US" sz="2800" dirty="0"/>
              <a:t>It ends on the first Sunday of “</a:t>
            </a:r>
            <a:r>
              <a:rPr lang="en-US" sz="2800" dirty="0" err="1"/>
              <a:t>Oktober</a:t>
            </a:r>
            <a:r>
              <a:rPr lang="en-US" sz="2800" dirty="0"/>
              <a:t>” to keep the name in place.</a:t>
            </a:r>
          </a:p>
        </p:txBody>
      </p:sp>
      <p:pic>
        <p:nvPicPr>
          <p:cNvPr id="4098" name="Picture 2" descr="Free Cartoon Beer Mug, Download Free Cartoon Beer Mug png images, Free ...">
            <a:extLst>
              <a:ext uri="{FF2B5EF4-FFF2-40B4-BE49-F238E27FC236}">
                <a16:creationId xmlns:a16="http://schemas.microsoft.com/office/drawing/2014/main" id="{193860D0-0F10-FB42-0E84-67E3807D05B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59816" y="1041351"/>
            <a:ext cx="1883563" cy="2528387"/>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Arrow Connector 4">
            <a:extLst>
              <a:ext uri="{FF2B5EF4-FFF2-40B4-BE49-F238E27FC236}">
                <a16:creationId xmlns:a16="http://schemas.microsoft.com/office/drawing/2014/main" id="{6E26AE3C-D819-85D7-52B1-8F78F13E38A6}"/>
              </a:ext>
            </a:extLst>
          </p:cNvPr>
          <p:cNvCxnSpPr/>
          <p:nvPr/>
        </p:nvCxnSpPr>
        <p:spPr>
          <a:xfrm>
            <a:off x="123568" y="6763265"/>
            <a:ext cx="11970614" cy="0"/>
          </a:xfrm>
          <a:prstGeom prst="straightConnector1">
            <a:avLst/>
          </a:prstGeom>
          <a:ln w="57150">
            <a:solidFill>
              <a:schemeClr val="accent4">
                <a:lumMod val="20000"/>
                <a:lumOff val="8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6484417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5="http://schemas.microsoft.com/office/powerpoint/2012/main" Requires="p15">
      <p:transition xmlns:p14="http://schemas.microsoft.com/office/powerpoint/2010/main" spd="slow" p14:dur="2000" advClick="0" advTm="15000">
        <p15:prstTrans prst="drape"/>
      </p:transition>
    </mc:Choice>
    <mc:Fallback>
      <p:transition spd="slow" advClick="0" advTm="1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1000" fill="hold"/>
                                        <p:tgtEl>
                                          <p:spTgt spid="5"/>
                                        </p:tgtEl>
                                        <p:attrNameLst>
                                          <p:attrName>ppt_x</p:attrName>
                                        </p:attrNameLst>
                                      </p:cBhvr>
                                      <p:tavLst>
                                        <p:tav tm="0">
                                          <p:val>
                                            <p:strVal val="0-#ppt_w/2"/>
                                          </p:val>
                                        </p:tav>
                                        <p:tav tm="100000">
                                          <p:val>
                                            <p:strVal val="#ppt_x"/>
                                          </p:val>
                                        </p:tav>
                                      </p:tavLst>
                                    </p:anim>
                                    <p:anim calcmode="lin" valueType="num">
                                      <p:cBhvr additive="base">
                                        <p:cTn id="8" dur="11000" fill="hold"/>
                                        <p:tgtEl>
                                          <p:spTgt spid="5"/>
                                        </p:tgtEl>
                                        <p:attrNameLst>
                                          <p:attrName>ppt_y</p:attrName>
                                        </p:attrNameLst>
                                      </p:cBhvr>
                                      <p:tavLst>
                                        <p:tav tm="0">
                                          <p:val>
                                            <p:strVal val="#ppt_y"/>
                                          </p:val>
                                        </p:tav>
                                        <p:tav tm="100000">
                                          <p:val>
                                            <p:strVal val="#ppt_y"/>
                                          </p:val>
                                        </p:tav>
                                      </p:tavLst>
                                    </p:anim>
                                  </p:childTnLst>
                                </p:cTn>
                              </p:par>
                              <p:par>
                                <p:cTn id="9" presetID="53" presetClass="entr" presetSubtype="16"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p:cTn id="11" dur="1000" fill="hold"/>
                                        <p:tgtEl>
                                          <p:spTgt spid="10"/>
                                        </p:tgtEl>
                                        <p:attrNameLst>
                                          <p:attrName>ppt_w</p:attrName>
                                        </p:attrNameLst>
                                      </p:cBhvr>
                                      <p:tavLst>
                                        <p:tav tm="0">
                                          <p:val>
                                            <p:fltVal val="0"/>
                                          </p:val>
                                        </p:tav>
                                        <p:tav tm="100000">
                                          <p:val>
                                            <p:strVal val="#ppt_w"/>
                                          </p:val>
                                        </p:tav>
                                      </p:tavLst>
                                    </p:anim>
                                    <p:anim calcmode="lin" valueType="num">
                                      <p:cBhvr>
                                        <p:cTn id="12" dur="1000" fill="hold"/>
                                        <p:tgtEl>
                                          <p:spTgt spid="10"/>
                                        </p:tgtEl>
                                        <p:attrNameLst>
                                          <p:attrName>ppt_h</p:attrName>
                                        </p:attrNameLst>
                                      </p:cBhvr>
                                      <p:tavLst>
                                        <p:tav tm="0">
                                          <p:val>
                                            <p:fltVal val="0"/>
                                          </p:val>
                                        </p:tav>
                                        <p:tav tm="100000">
                                          <p:val>
                                            <p:strVal val="#ppt_h"/>
                                          </p:val>
                                        </p:tav>
                                      </p:tavLst>
                                    </p:anim>
                                    <p:animEffect transition="in" filter="fade">
                                      <p:cBhvr>
                                        <p:cTn id="13" dur="1000"/>
                                        <p:tgtEl>
                                          <p:spTgt spid="10"/>
                                        </p:tgtEl>
                                      </p:cBhvr>
                                    </p:animEffect>
                                  </p:childTnLst>
                                </p:cTn>
                              </p:par>
                              <p:par>
                                <p:cTn id="14" presetID="53" presetClass="entr" presetSubtype="16" fill="hold" grpId="0" nodeType="withEffect">
                                  <p:stCondLst>
                                    <p:cond delay="3000"/>
                                  </p:stCondLst>
                                  <p:childTnLst>
                                    <p:set>
                                      <p:cBhvr>
                                        <p:cTn id="15" dur="1" fill="hold">
                                          <p:stCondLst>
                                            <p:cond delay="0"/>
                                          </p:stCondLst>
                                        </p:cTn>
                                        <p:tgtEl>
                                          <p:spTgt spid="6"/>
                                        </p:tgtEl>
                                        <p:attrNameLst>
                                          <p:attrName>style.visibility</p:attrName>
                                        </p:attrNameLst>
                                      </p:cBhvr>
                                      <p:to>
                                        <p:strVal val="visible"/>
                                      </p:to>
                                    </p:set>
                                    <p:anim calcmode="lin" valueType="num">
                                      <p:cBhvr>
                                        <p:cTn id="16" dur="1000" fill="hold"/>
                                        <p:tgtEl>
                                          <p:spTgt spid="6"/>
                                        </p:tgtEl>
                                        <p:attrNameLst>
                                          <p:attrName>ppt_w</p:attrName>
                                        </p:attrNameLst>
                                      </p:cBhvr>
                                      <p:tavLst>
                                        <p:tav tm="0">
                                          <p:val>
                                            <p:fltVal val="0"/>
                                          </p:val>
                                        </p:tav>
                                        <p:tav tm="100000">
                                          <p:val>
                                            <p:strVal val="#ppt_w"/>
                                          </p:val>
                                        </p:tav>
                                      </p:tavLst>
                                    </p:anim>
                                    <p:anim calcmode="lin" valueType="num">
                                      <p:cBhvr>
                                        <p:cTn id="17" dur="1000" fill="hold"/>
                                        <p:tgtEl>
                                          <p:spTgt spid="6"/>
                                        </p:tgtEl>
                                        <p:attrNameLst>
                                          <p:attrName>ppt_h</p:attrName>
                                        </p:attrNameLst>
                                      </p:cBhvr>
                                      <p:tavLst>
                                        <p:tav tm="0">
                                          <p:val>
                                            <p:fltVal val="0"/>
                                          </p:val>
                                        </p:tav>
                                        <p:tav tm="100000">
                                          <p:val>
                                            <p:strVal val="#ppt_h"/>
                                          </p:val>
                                        </p:tav>
                                      </p:tavLst>
                                    </p:anim>
                                    <p:animEffect transition="in" filter="fade">
                                      <p:cBhvr>
                                        <p:cTn id="18"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DDB9FBD-1A38-DEF8-528E-2C79691A9449}"/>
              </a:ext>
            </a:extLst>
          </p:cNvPr>
          <p:cNvSpPr txBox="1"/>
          <p:nvPr/>
        </p:nvSpPr>
        <p:spPr>
          <a:xfrm>
            <a:off x="11257093" y="6396335"/>
            <a:ext cx="837089" cy="461665"/>
          </a:xfrm>
          <a:prstGeom prst="rect">
            <a:avLst/>
          </a:prstGeom>
          <a:noFill/>
        </p:spPr>
        <p:txBody>
          <a:bodyPr wrap="none" rtlCol="0">
            <a:spAutoFit/>
          </a:bodyPr>
          <a:lstStyle/>
          <a:p>
            <a:r>
              <a:rPr lang="en-US" sz="2400" dirty="0">
                <a:latin typeface="Blackadder ITC" panose="04020505051007020D02" pitchFamily="82" charset="0"/>
              </a:rPr>
              <a:t>A.N.</a:t>
            </a:r>
            <a:endParaRPr lang="en-AU" sz="2400" dirty="0">
              <a:latin typeface="Blackadder ITC" panose="04020505051007020D02" pitchFamily="82" charset="0"/>
            </a:endParaRPr>
          </a:p>
        </p:txBody>
      </p:sp>
      <p:sp>
        <p:nvSpPr>
          <p:cNvPr id="4" name="Title 1">
            <a:extLst>
              <a:ext uri="{FF2B5EF4-FFF2-40B4-BE49-F238E27FC236}">
                <a16:creationId xmlns:a16="http://schemas.microsoft.com/office/drawing/2014/main" id="{A62C2E1E-C2F3-A5BD-C2A2-DF3AC17E9886}"/>
              </a:ext>
            </a:extLst>
          </p:cNvPr>
          <p:cNvSpPr txBox="1">
            <a:spLocks/>
          </p:cNvSpPr>
          <p:nvPr/>
        </p:nvSpPr>
        <p:spPr>
          <a:xfrm>
            <a:off x="1124033" y="354823"/>
            <a:ext cx="2802430" cy="47783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1" dirty="0">
                <a:latin typeface="Viner Hand ITC" panose="03070502030502020203" pitchFamily="66" charset="0"/>
              </a:rPr>
              <a:t>Travel Quiz</a:t>
            </a:r>
            <a:endParaRPr lang="en-AU" sz="3200" b="1" dirty="0">
              <a:latin typeface="Viner Hand ITC" panose="03070502030502020203" pitchFamily="66" charset="0"/>
            </a:endParaRPr>
          </a:p>
        </p:txBody>
      </p:sp>
      <p:sp>
        <p:nvSpPr>
          <p:cNvPr id="6" name="TextBox 5">
            <a:extLst>
              <a:ext uri="{FF2B5EF4-FFF2-40B4-BE49-F238E27FC236}">
                <a16:creationId xmlns:a16="http://schemas.microsoft.com/office/drawing/2014/main" id="{C2B71E2E-F877-61E7-FAF1-9EB8ACBA3973}"/>
              </a:ext>
            </a:extLst>
          </p:cNvPr>
          <p:cNvSpPr txBox="1"/>
          <p:nvPr/>
        </p:nvSpPr>
        <p:spPr>
          <a:xfrm>
            <a:off x="6763265" y="832660"/>
            <a:ext cx="5231027" cy="5632311"/>
          </a:xfrm>
          <a:prstGeom prst="rect">
            <a:avLst/>
          </a:prstGeom>
          <a:noFill/>
        </p:spPr>
        <p:txBody>
          <a:bodyPr wrap="square" rtlCol="0">
            <a:spAutoFit/>
          </a:bodyPr>
          <a:lstStyle/>
          <a:p>
            <a:pPr fontAlgn="base"/>
            <a:r>
              <a:rPr lang="en-US" sz="4000" dirty="0">
                <a:solidFill>
                  <a:srgbClr val="FF0000"/>
                </a:solidFill>
              </a:rPr>
              <a:t> </a:t>
            </a:r>
            <a:r>
              <a:rPr lang="en-US" sz="4000" b="1" dirty="0">
                <a:solidFill>
                  <a:srgbClr val="FF0000"/>
                </a:solidFill>
              </a:rPr>
              <a:t> A)   Tokyo </a:t>
            </a:r>
          </a:p>
          <a:p>
            <a:pPr fontAlgn="base"/>
            <a:r>
              <a:rPr lang="en-US" sz="3200" dirty="0"/>
              <a:t>It is a popular upscale shopping area of Tokyo, with numerous internationally renowned department stores, boutiques, restaurants and coffeehouses located in its vicinity. It is considered to be one of the most expensive, elegant, and luxurious city districts in the world.</a:t>
            </a:r>
            <a:endParaRPr lang="en-US" sz="3200" b="1" dirty="0"/>
          </a:p>
        </p:txBody>
      </p:sp>
      <p:pic>
        <p:nvPicPr>
          <p:cNvPr id="3" name="Picture 2" descr="A plane flying around the earth&#10;&#10;Description automatically generated">
            <a:extLst>
              <a:ext uri="{FF2B5EF4-FFF2-40B4-BE49-F238E27FC236}">
                <a16:creationId xmlns:a16="http://schemas.microsoft.com/office/drawing/2014/main" id="{66AB8F0C-89BC-83A2-A481-C3C15B042E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8787" y="243077"/>
            <a:ext cx="688848" cy="490728"/>
          </a:xfrm>
          <a:prstGeom prst="rect">
            <a:avLst/>
          </a:prstGeom>
        </p:spPr>
      </p:pic>
      <p:sp>
        <p:nvSpPr>
          <p:cNvPr id="7" name="TextBox 6">
            <a:extLst>
              <a:ext uri="{FF2B5EF4-FFF2-40B4-BE49-F238E27FC236}">
                <a16:creationId xmlns:a16="http://schemas.microsoft.com/office/drawing/2014/main" id="{2749E21B-EBA2-FB7E-AB48-BE94E420F4C0}"/>
              </a:ext>
            </a:extLst>
          </p:cNvPr>
          <p:cNvSpPr txBox="1"/>
          <p:nvPr/>
        </p:nvSpPr>
        <p:spPr>
          <a:xfrm>
            <a:off x="197708" y="1339822"/>
            <a:ext cx="4728519" cy="5509200"/>
          </a:xfrm>
          <a:prstGeom prst="rect">
            <a:avLst/>
          </a:prstGeom>
          <a:noFill/>
        </p:spPr>
        <p:txBody>
          <a:bodyPr wrap="square">
            <a:spAutoFit/>
          </a:bodyPr>
          <a:lstStyle/>
          <a:p>
            <a:r>
              <a:rPr lang="en-US" sz="3200" b="1" i="0" dirty="0">
                <a:effectLst/>
              </a:rPr>
              <a:t>You have decided to get some retail therapy - shopping in the Ginza district.  What city are you visiting?</a:t>
            </a:r>
            <a:br>
              <a:rPr lang="en-US" sz="3200" b="1" dirty="0"/>
            </a:br>
            <a:br>
              <a:rPr lang="en-US" sz="3200" b="1" dirty="0"/>
            </a:br>
            <a:r>
              <a:rPr lang="en-US" sz="3200" b="1" i="0" dirty="0">
                <a:effectLst/>
              </a:rPr>
              <a:t>   A)   Tokyo</a:t>
            </a:r>
            <a:br>
              <a:rPr lang="en-US" sz="3200" b="1" i="0" dirty="0">
                <a:effectLst/>
              </a:rPr>
            </a:br>
            <a:r>
              <a:rPr lang="en-US" sz="3200" b="1" i="0" dirty="0">
                <a:effectLst/>
              </a:rPr>
              <a:t>   B)   Chicago</a:t>
            </a:r>
            <a:br>
              <a:rPr lang="en-US" sz="3200" b="1" i="0" dirty="0">
                <a:effectLst/>
              </a:rPr>
            </a:br>
            <a:r>
              <a:rPr lang="en-US" sz="3200" b="1" i="0" dirty="0">
                <a:effectLst/>
              </a:rPr>
              <a:t>   C)   Paris</a:t>
            </a:r>
          </a:p>
          <a:p>
            <a:r>
              <a:rPr lang="en-US" sz="3200" b="1" dirty="0"/>
              <a:t>   D)   Moscow</a:t>
            </a:r>
            <a:br>
              <a:rPr lang="en-US" sz="3200" b="1" dirty="0"/>
            </a:br>
            <a:endParaRPr lang="en-AU" sz="3200" b="1" dirty="0"/>
          </a:p>
        </p:txBody>
      </p:sp>
      <p:pic>
        <p:nvPicPr>
          <p:cNvPr id="1026" name="Picture 2" descr="&quot;Girl shopping&quot; Emoticon">
            <a:extLst>
              <a:ext uri="{FF2B5EF4-FFF2-40B4-BE49-F238E27FC236}">
                <a16:creationId xmlns:a16="http://schemas.microsoft.com/office/drawing/2014/main" id="{C8E762BD-A61D-3CC1-7774-DBF4EB0CF7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4836" y="4013886"/>
            <a:ext cx="2224732" cy="222473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cxnSp>
        <p:nvCxnSpPr>
          <p:cNvPr id="2" name="Straight Arrow Connector 1">
            <a:extLst>
              <a:ext uri="{FF2B5EF4-FFF2-40B4-BE49-F238E27FC236}">
                <a16:creationId xmlns:a16="http://schemas.microsoft.com/office/drawing/2014/main" id="{685382DC-C701-3B72-C665-E68FFC5F5E5E}"/>
              </a:ext>
            </a:extLst>
          </p:cNvPr>
          <p:cNvCxnSpPr/>
          <p:nvPr/>
        </p:nvCxnSpPr>
        <p:spPr>
          <a:xfrm>
            <a:off x="123568" y="6763265"/>
            <a:ext cx="11970614" cy="0"/>
          </a:xfrm>
          <a:prstGeom prst="straightConnector1">
            <a:avLst/>
          </a:prstGeom>
          <a:ln w="5715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60983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20000">
        <p15:prstTrans prst="drape"/>
      </p:transition>
    </mc:Choice>
    <mc:Fallback xmlns="">
      <p:transition spd="slow" advClick="0" advTm="2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1000" fill="hold"/>
                                        <p:tgtEl>
                                          <p:spTgt spid="2"/>
                                        </p:tgtEl>
                                        <p:attrNameLst>
                                          <p:attrName>ppt_x</p:attrName>
                                        </p:attrNameLst>
                                      </p:cBhvr>
                                      <p:tavLst>
                                        <p:tav tm="0">
                                          <p:val>
                                            <p:strVal val="0-#ppt_w/2"/>
                                          </p:val>
                                        </p:tav>
                                        <p:tav tm="100000">
                                          <p:val>
                                            <p:strVal val="#ppt_x"/>
                                          </p:val>
                                        </p:tav>
                                      </p:tavLst>
                                    </p:anim>
                                    <p:anim calcmode="lin" valueType="num">
                                      <p:cBhvr additive="base">
                                        <p:cTn id="8" dur="110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11000"/>
                            </p:stCondLst>
                            <p:childTnLst>
                              <p:par>
                                <p:cTn id="10" presetID="26" presetClass="entr" presetSubtype="0"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80">
                                          <p:stCondLst>
                                            <p:cond delay="0"/>
                                          </p:stCondLst>
                                        </p:cTn>
                                        <p:tgtEl>
                                          <p:spTgt spid="6"/>
                                        </p:tgtEl>
                                      </p:cBhvr>
                                    </p:animEffect>
                                    <p:anim calcmode="lin" valueType="num">
                                      <p:cBhvr>
                                        <p:cTn id="13"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8" dur="26">
                                          <p:stCondLst>
                                            <p:cond delay="650"/>
                                          </p:stCondLst>
                                        </p:cTn>
                                        <p:tgtEl>
                                          <p:spTgt spid="6"/>
                                        </p:tgtEl>
                                      </p:cBhvr>
                                      <p:to x="100000" y="60000"/>
                                    </p:animScale>
                                    <p:animScale>
                                      <p:cBhvr>
                                        <p:cTn id="19" dur="166" decel="50000">
                                          <p:stCondLst>
                                            <p:cond delay="676"/>
                                          </p:stCondLst>
                                        </p:cTn>
                                        <p:tgtEl>
                                          <p:spTgt spid="6"/>
                                        </p:tgtEl>
                                      </p:cBhvr>
                                      <p:to x="100000" y="100000"/>
                                    </p:animScale>
                                    <p:animScale>
                                      <p:cBhvr>
                                        <p:cTn id="20" dur="26">
                                          <p:stCondLst>
                                            <p:cond delay="1312"/>
                                          </p:stCondLst>
                                        </p:cTn>
                                        <p:tgtEl>
                                          <p:spTgt spid="6"/>
                                        </p:tgtEl>
                                      </p:cBhvr>
                                      <p:to x="100000" y="80000"/>
                                    </p:animScale>
                                    <p:animScale>
                                      <p:cBhvr>
                                        <p:cTn id="21" dur="166" decel="50000">
                                          <p:stCondLst>
                                            <p:cond delay="1338"/>
                                          </p:stCondLst>
                                        </p:cTn>
                                        <p:tgtEl>
                                          <p:spTgt spid="6"/>
                                        </p:tgtEl>
                                      </p:cBhvr>
                                      <p:to x="100000" y="100000"/>
                                    </p:animScale>
                                    <p:animScale>
                                      <p:cBhvr>
                                        <p:cTn id="22" dur="26">
                                          <p:stCondLst>
                                            <p:cond delay="1642"/>
                                          </p:stCondLst>
                                        </p:cTn>
                                        <p:tgtEl>
                                          <p:spTgt spid="6"/>
                                        </p:tgtEl>
                                      </p:cBhvr>
                                      <p:to x="100000" y="90000"/>
                                    </p:animScale>
                                    <p:animScale>
                                      <p:cBhvr>
                                        <p:cTn id="23" dur="166" decel="50000">
                                          <p:stCondLst>
                                            <p:cond delay="1668"/>
                                          </p:stCondLst>
                                        </p:cTn>
                                        <p:tgtEl>
                                          <p:spTgt spid="6"/>
                                        </p:tgtEl>
                                      </p:cBhvr>
                                      <p:to x="100000" y="100000"/>
                                    </p:animScale>
                                    <p:animScale>
                                      <p:cBhvr>
                                        <p:cTn id="24" dur="26">
                                          <p:stCondLst>
                                            <p:cond delay="1808"/>
                                          </p:stCondLst>
                                        </p:cTn>
                                        <p:tgtEl>
                                          <p:spTgt spid="6"/>
                                        </p:tgtEl>
                                      </p:cBhvr>
                                      <p:to x="100000" y="95000"/>
                                    </p:animScale>
                                    <p:animScale>
                                      <p:cBhvr>
                                        <p:cTn id="25"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9E7194-F354-FCE9-FA41-4390DEC8FD89}"/>
            </a:ext>
          </a:extLst>
        </p:cNvPr>
        <p:cNvGrpSpPr/>
        <p:nvPr/>
      </p:nvGrpSpPr>
      <p:grpSpPr>
        <a:xfrm>
          <a:off x="0" y="0"/>
          <a:ext cx="0" cy="0"/>
          <a:chOff x="0" y="0"/>
          <a:chExt cx="0" cy="0"/>
        </a:xfrm>
      </p:grpSpPr>
      <p:pic>
        <p:nvPicPr>
          <p:cNvPr id="1035" name="Picture 11" descr="Serene Fishing Illustration Animation">
            <a:extLst>
              <a:ext uri="{FF2B5EF4-FFF2-40B4-BE49-F238E27FC236}">
                <a16:creationId xmlns:a16="http://schemas.microsoft.com/office/drawing/2014/main" id="{74081671-418B-CE5E-1D76-54459D3D5A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2922" y="3429000"/>
            <a:ext cx="4381639" cy="328622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095F70FC-0ED7-3D6E-1D50-79015EA0CA61}"/>
              </a:ext>
            </a:extLst>
          </p:cNvPr>
          <p:cNvSpPr txBox="1"/>
          <p:nvPr/>
        </p:nvSpPr>
        <p:spPr>
          <a:xfrm>
            <a:off x="11257093" y="6396335"/>
            <a:ext cx="837089" cy="461665"/>
          </a:xfrm>
          <a:prstGeom prst="rect">
            <a:avLst/>
          </a:prstGeom>
          <a:noFill/>
        </p:spPr>
        <p:txBody>
          <a:bodyPr wrap="none" rtlCol="0">
            <a:spAutoFit/>
          </a:bodyPr>
          <a:lstStyle/>
          <a:p>
            <a:r>
              <a:rPr lang="en-US" sz="2400" dirty="0">
                <a:latin typeface="Blackadder ITC" panose="04020505051007020D02" pitchFamily="82" charset="0"/>
              </a:rPr>
              <a:t>A.N.</a:t>
            </a:r>
            <a:endParaRPr lang="en-AU" sz="2400" dirty="0">
              <a:latin typeface="Blackadder ITC" panose="04020505051007020D02" pitchFamily="82" charset="0"/>
            </a:endParaRPr>
          </a:p>
        </p:txBody>
      </p:sp>
      <p:sp>
        <p:nvSpPr>
          <p:cNvPr id="4" name="Title 1">
            <a:extLst>
              <a:ext uri="{FF2B5EF4-FFF2-40B4-BE49-F238E27FC236}">
                <a16:creationId xmlns:a16="http://schemas.microsoft.com/office/drawing/2014/main" id="{A821A241-2970-B41A-6DB1-C6B760804582}"/>
              </a:ext>
            </a:extLst>
          </p:cNvPr>
          <p:cNvSpPr txBox="1">
            <a:spLocks/>
          </p:cNvSpPr>
          <p:nvPr/>
        </p:nvSpPr>
        <p:spPr>
          <a:xfrm>
            <a:off x="1124033" y="354823"/>
            <a:ext cx="2802430" cy="47783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1" dirty="0">
                <a:latin typeface="Viner Hand ITC" panose="03070502030502020203" pitchFamily="66" charset="0"/>
              </a:rPr>
              <a:t>Travel Quiz</a:t>
            </a:r>
            <a:endParaRPr lang="en-AU" sz="3200" b="1" dirty="0">
              <a:latin typeface="Viner Hand ITC" panose="03070502030502020203" pitchFamily="66" charset="0"/>
            </a:endParaRPr>
          </a:p>
        </p:txBody>
      </p:sp>
      <p:sp>
        <p:nvSpPr>
          <p:cNvPr id="6" name="TextBox 5">
            <a:extLst>
              <a:ext uri="{FF2B5EF4-FFF2-40B4-BE49-F238E27FC236}">
                <a16:creationId xmlns:a16="http://schemas.microsoft.com/office/drawing/2014/main" id="{52170F58-97F3-49A1-A2CC-8E639F609B92}"/>
              </a:ext>
            </a:extLst>
          </p:cNvPr>
          <p:cNvSpPr txBox="1"/>
          <p:nvPr/>
        </p:nvSpPr>
        <p:spPr>
          <a:xfrm>
            <a:off x="6763265" y="832660"/>
            <a:ext cx="5231027" cy="1323439"/>
          </a:xfrm>
          <a:prstGeom prst="rect">
            <a:avLst/>
          </a:prstGeom>
          <a:noFill/>
        </p:spPr>
        <p:txBody>
          <a:bodyPr wrap="square" rtlCol="0">
            <a:spAutoFit/>
          </a:bodyPr>
          <a:lstStyle/>
          <a:p>
            <a:pPr fontAlgn="base"/>
            <a:r>
              <a:rPr lang="en-US" sz="4000" dirty="0">
                <a:solidFill>
                  <a:srgbClr val="FF0000"/>
                </a:solidFill>
              </a:rPr>
              <a:t> </a:t>
            </a:r>
            <a:r>
              <a:rPr lang="en-US" sz="4000" b="1" dirty="0">
                <a:solidFill>
                  <a:srgbClr val="FF0000"/>
                </a:solidFill>
              </a:rPr>
              <a:t> </a:t>
            </a:r>
            <a:r>
              <a:rPr lang="en-US" altLang="en-US" sz="4000" dirty="0"/>
              <a:t>C. Pufferfish</a:t>
            </a:r>
          </a:p>
          <a:p>
            <a:pPr fontAlgn="base"/>
            <a:endParaRPr lang="en-US" sz="4000" b="1" dirty="0">
              <a:solidFill>
                <a:srgbClr val="FF0000"/>
              </a:solidFill>
            </a:endParaRPr>
          </a:p>
        </p:txBody>
      </p:sp>
      <p:pic>
        <p:nvPicPr>
          <p:cNvPr id="3" name="Picture 2" descr="A plane flying around the earth&#10;&#10;Description automatically generated">
            <a:extLst>
              <a:ext uri="{FF2B5EF4-FFF2-40B4-BE49-F238E27FC236}">
                <a16:creationId xmlns:a16="http://schemas.microsoft.com/office/drawing/2014/main" id="{73585669-5828-447B-8C0E-EF8D07CA00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8787" y="243077"/>
            <a:ext cx="688848" cy="490728"/>
          </a:xfrm>
          <a:prstGeom prst="rect">
            <a:avLst/>
          </a:prstGeom>
        </p:spPr>
      </p:pic>
      <p:sp>
        <p:nvSpPr>
          <p:cNvPr id="10" name="Rectangle 4">
            <a:extLst>
              <a:ext uri="{FF2B5EF4-FFF2-40B4-BE49-F238E27FC236}">
                <a16:creationId xmlns:a16="http://schemas.microsoft.com/office/drawing/2014/main" id="{19B17277-0B7E-B9DB-C7D5-B275DAEDFA0A}"/>
              </a:ext>
            </a:extLst>
          </p:cNvPr>
          <p:cNvSpPr>
            <a:spLocks noChangeArrowheads="1"/>
          </p:cNvSpPr>
          <p:nvPr/>
        </p:nvSpPr>
        <p:spPr bwMode="auto">
          <a:xfrm>
            <a:off x="431800" y="1676832"/>
            <a:ext cx="5544065" cy="38164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3600" dirty="0">
                <a:latin typeface="+mn-lt"/>
              </a:rPr>
              <a:t>The Japanese dish, fugu, is deadly if not made properly. What fish is it made from?</a:t>
            </a:r>
          </a:p>
          <a:p>
            <a:pPr marL="800100" lvl="1" indent="-342900">
              <a:buFontTx/>
              <a:buAutoNum type="alphaUcPeriod"/>
            </a:pPr>
            <a:r>
              <a:rPr lang="en-US" altLang="en-US" sz="3600" dirty="0">
                <a:latin typeface="+mn-lt"/>
              </a:rPr>
              <a:t>Electric eel</a:t>
            </a:r>
          </a:p>
          <a:p>
            <a:pPr lvl="1"/>
            <a:r>
              <a:rPr lang="en-US" altLang="en-US" sz="3600" dirty="0">
                <a:latin typeface="+mn-lt"/>
              </a:rPr>
              <a:t>B. Killer shark</a:t>
            </a:r>
          </a:p>
          <a:p>
            <a:pPr lvl="1"/>
            <a:r>
              <a:rPr lang="en-US" altLang="en-US" sz="3600" dirty="0">
                <a:latin typeface="+mn-lt"/>
              </a:rPr>
              <a:t>C. Pufferfish</a:t>
            </a:r>
          </a:p>
          <a:p>
            <a:pPr marL="228600" marR="0" lvl="0" indent="-228600" algn="l" defTabSz="914400" rtl="0" eaLnBrk="0" fontAlgn="base" latinLnBrk="0" hangingPunct="0">
              <a:lnSpc>
                <a:spcPct val="100000"/>
              </a:lnSpc>
              <a:spcBef>
                <a:spcPct val="0"/>
              </a:spcBef>
              <a:spcAft>
                <a:spcPct val="0"/>
              </a:spcAft>
              <a:buClrTx/>
              <a:buSzTx/>
              <a:buFontTx/>
              <a:buAutoNum type="alphaUcPeriod"/>
              <a:tabLst/>
            </a:pP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1" name="Rectangle 5">
            <a:extLst>
              <a:ext uri="{FF2B5EF4-FFF2-40B4-BE49-F238E27FC236}">
                <a16:creationId xmlns:a16="http://schemas.microsoft.com/office/drawing/2014/main" id="{BAB0CDF6-3738-31C4-599D-76C1646CDB01}"/>
              </a:ext>
            </a:extLst>
          </p:cNvPr>
          <p:cNvSpPr>
            <a:spLocks noChangeArrowheads="1"/>
          </p:cNvSpPr>
          <p:nvPr/>
        </p:nvSpPr>
        <p:spPr bwMode="auto">
          <a:xfrm>
            <a:off x="0" y="264840"/>
            <a:ext cx="649537" cy="3847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1900" b="0" i="0" u="none" strike="noStrike" cap="none" normalizeH="0" baseline="0" dirty="0">
                <a:ln>
                  <a:noFill/>
                </a:ln>
                <a:solidFill>
                  <a:schemeClr val="tx1"/>
                </a:solidFill>
                <a:effectLst/>
                <a:latin typeface="Arial" panose="020B0604020202020204" pitchFamily="34" charset="0"/>
              </a:rPr>
              <a:t>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2" name="AutoShape 6">
            <a:extLst>
              <a:ext uri="{FF2B5EF4-FFF2-40B4-BE49-F238E27FC236}">
                <a16:creationId xmlns:a16="http://schemas.microsoft.com/office/drawing/2014/main" id="{58F565D8-2057-8452-C0F9-80CB1EDB4FAA}"/>
              </a:ext>
            </a:extLst>
          </p:cNvPr>
          <p:cNvSpPr>
            <a:spLocks noChangeAspect="1" noChangeArrowheads="1"/>
          </p:cNvSpPr>
          <p:nvPr/>
        </p:nvSpPr>
        <p:spPr bwMode="auto">
          <a:xfrm>
            <a:off x="127000" y="-373063"/>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a:p>
        </p:txBody>
      </p:sp>
      <p:sp>
        <p:nvSpPr>
          <p:cNvPr id="15" name="AutoShape 9">
            <a:extLst>
              <a:ext uri="{FF2B5EF4-FFF2-40B4-BE49-F238E27FC236}">
                <a16:creationId xmlns:a16="http://schemas.microsoft.com/office/drawing/2014/main" id="{16677FA3-4DFA-2494-DEEE-6C108D928737}"/>
              </a:ext>
            </a:extLst>
          </p:cNvPr>
          <p:cNvSpPr>
            <a:spLocks noChangeAspect="1" noChangeArrowheads="1"/>
          </p:cNvSpPr>
          <p:nvPr/>
        </p:nvSpPr>
        <p:spPr bwMode="auto">
          <a:xfrm>
            <a:off x="279400" y="-220663"/>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a:p>
        </p:txBody>
      </p:sp>
      <p:sp>
        <p:nvSpPr>
          <p:cNvPr id="16" name="TextBox 15">
            <a:extLst>
              <a:ext uri="{FF2B5EF4-FFF2-40B4-BE49-F238E27FC236}">
                <a16:creationId xmlns:a16="http://schemas.microsoft.com/office/drawing/2014/main" id="{06E03FDB-4850-804E-B680-C5C0BD22A615}"/>
              </a:ext>
            </a:extLst>
          </p:cNvPr>
          <p:cNvSpPr txBox="1"/>
          <p:nvPr/>
        </p:nvSpPr>
        <p:spPr>
          <a:xfrm>
            <a:off x="6516130" y="1815331"/>
            <a:ext cx="5411369" cy="3539430"/>
          </a:xfrm>
          <a:prstGeom prst="rect">
            <a:avLst/>
          </a:prstGeom>
          <a:noFill/>
        </p:spPr>
        <p:txBody>
          <a:bodyPr wrap="square" rtlCol="0">
            <a:spAutoFit/>
          </a:bodyPr>
          <a:lstStyle/>
          <a:p>
            <a:r>
              <a:rPr lang="en-AU" sz="2800" dirty="0"/>
              <a:t>Tetraodontidae is a family of primarily marine and estuarine fish </a:t>
            </a:r>
            <a:r>
              <a:rPr lang="en-AU" sz="2800" dirty="0" err="1"/>
              <a:t>ofthe</a:t>
            </a:r>
            <a:r>
              <a:rPr lang="en-AU" sz="2800" dirty="0"/>
              <a:t> order  </a:t>
            </a:r>
            <a:r>
              <a:rPr lang="en-AU" sz="2800" dirty="0" err="1"/>
              <a:t>Tetraodontiformes</a:t>
            </a:r>
            <a:r>
              <a:rPr lang="en-AU" sz="2800" dirty="0"/>
              <a:t>. The family includes many familiar species variously called pufferfish, puffers, </a:t>
            </a:r>
            <a:r>
              <a:rPr lang="en-AU" sz="2800" dirty="0" err="1"/>
              <a:t>balloonfish</a:t>
            </a:r>
            <a:r>
              <a:rPr lang="en-AU" sz="2800" dirty="0"/>
              <a:t>, blowfish, blowers, blowies, </a:t>
            </a:r>
            <a:r>
              <a:rPr lang="en-AU" sz="2800" dirty="0" err="1"/>
              <a:t>bubblefish</a:t>
            </a:r>
            <a:r>
              <a:rPr lang="en-AU" sz="2800" dirty="0"/>
              <a:t> and more.</a:t>
            </a:r>
          </a:p>
        </p:txBody>
      </p:sp>
      <p:cxnSp>
        <p:nvCxnSpPr>
          <p:cNvPr id="2" name="Straight Arrow Connector 1">
            <a:extLst>
              <a:ext uri="{FF2B5EF4-FFF2-40B4-BE49-F238E27FC236}">
                <a16:creationId xmlns:a16="http://schemas.microsoft.com/office/drawing/2014/main" id="{EE091EEC-7330-ACCC-AD1E-D9B391D35049}"/>
              </a:ext>
            </a:extLst>
          </p:cNvPr>
          <p:cNvCxnSpPr/>
          <p:nvPr/>
        </p:nvCxnSpPr>
        <p:spPr>
          <a:xfrm>
            <a:off x="123568" y="6763265"/>
            <a:ext cx="11970614" cy="0"/>
          </a:xfrm>
          <a:prstGeom prst="straightConnector1">
            <a:avLst/>
          </a:prstGeom>
          <a:ln w="5715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579686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20000">
        <p15:prstTrans prst="drape"/>
      </p:transition>
    </mc:Choice>
    <mc:Fallback xmlns="">
      <p:transition spd="slow" advClick="0" advTm="2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1000" fill="hold"/>
                                        <p:tgtEl>
                                          <p:spTgt spid="2"/>
                                        </p:tgtEl>
                                        <p:attrNameLst>
                                          <p:attrName>ppt_x</p:attrName>
                                        </p:attrNameLst>
                                      </p:cBhvr>
                                      <p:tavLst>
                                        <p:tav tm="0">
                                          <p:val>
                                            <p:strVal val="0-#ppt_w/2"/>
                                          </p:val>
                                        </p:tav>
                                        <p:tav tm="100000">
                                          <p:val>
                                            <p:strVal val="#ppt_x"/>
                                          </p:val>
                                        </p:tav>
                                      </p:tavLst>
                                    </p:anim>
                                    <p:anim calcmode="lin" valueType="num">
                                      <p:cBhvr additive="base">
                                        <p:cTn id="8" dur="110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11000"/>
                            </p:stCondLst>
                            <p:childTnLst>
                              <p:par>
                                <p:cTn id="10" presetID="26" presetClass="entr" presetSubtype="0"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80">
                                          <p:stCondLst>
                                            <p:cond delay="0"/>
                                          </p:stCondLst>
                                        </p:cTn>
                                        <p:tgtEl>
                                          <p:spTgt spid="6"/>
                                        </p:tgtEl>
                                      </p:cBhvr>
                                    </p:animEffect>
                                    <p:anim calcmode="lin" valueType="num">
                                      <p:cBhvr>
                                        <p:cTn id="13"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8" dur="26">
                                          <p:stCondLst>
                                            <p:cond delay="650"/>
                                          </p:stCondLst>
                                        </p:cTn>
                                        <p:tgtEl>
                                          <p:spTgt spid="6"/>
                                        </p:tgtEl>
                                      </p:cBhvr>
                                      <p:to x="100000" y="60000"/>
                                    </p:animScale>
                                    <p:animScale>
                                      <p:cBhvr>
                                        <p:cTn id="19" dur="166" decel="50000">
                                          <p:stCondLst>
                                            <p:cond delay="676"/>
                                          </p:stCondLst>
                                        </p:cTn>
                                        <p:tgtEl>
                                          <p:spTgt spid="6"/>
                                        </p:tgtEl>
                                      </p:cBhvr>
                                      <p:to x="100000" y="100000"/>
                                    </p:animScale>
                                    <p:animScale>
                                      <p:cBhvr>
                                        <p:cTn id="20" dur="26">
                                          <p:stCondLst>
                                            <p:cond delay="1312"/>
                                          </p:stCondLst>
                                        </p:cTn>
                                        <p:tgtEl>
                                          <p:spTgt spid="6"/>
                                        </p:tgtEl>
                                      </p:cBhvr>
                                      <p:to x="100000" y="80000"/>
                                    </p:animScale>
                                    <p:animScale>
                                      <p:cBhvr>
                                        <p:cTn id="21" dur="166" decel="50000">
                                          <p:stCondLst>
                                            <p:cond delay="1338"/>
                                          </p:stCondLst>
                                        </p:cTn>
                                        <p:tgtEl>
                                          <p:spTgt spid="6"/>
                                        </p:tgtEl>
                                      </p:cBhvr>
                                      <p:to x="100000" y="100000"/>
                                    </p:animScale>
                                    <p:animScale>
                                      <p:cBhvr>
                                        <p:cTn id="22" dur="26">
                                          <p:stCondLst>
                                            <p:cond delay="1642"/>
                                          </p:stCondLst>
                                        </p:cTn>
                                        <p:tgtEl>
                                          <p:spTgt spid="6"/>
                                        </p:tgtEl>
                                      </p:cBhvr>
                                      <p:to x="100000" y="90000"/>
                                    </p:animScale>
                                    <p:animScale>
                                      <p:cBhvr>
                                        <p:cTn id="23" dur="166" decel="50000">
                                          <p:stCondLst>
                                            <p:cond delay="1668"/>
                                          </p:stCondLst>
                                        </p:cTn>
                                        <p:tgtEl>
                                          <p:spTgt spid="6"/>
                                        </p:tgtEl>
                                      </p:cBhvr>
                                      <p:to x="100000" y="100000"/>
                                    </p:animScale>
                                    <p:animScale>
                                      <p:cBhvr>
                                        <p:cTn id="24" dur="26">
                                          <p:stCondLst>
                                            <p:cond delay="1808"/>
                                          </p:stCondLst>
                                        </p:cTn>
                                        <p:tgtEl>
                                          <p:spTgt spid="6"/>
                                        </p:tgtEl>
                                      </p:cBhvr>
                                      <p:to x="100000" y="95000"/>
                                    </p:animScale>
                                    <p:animScale>
                                      <p:cBhvr>
                                        <p:cTn id="25" dur="166" decel="50000">
                                          <p:stCondLst>
                                            <p:cond delay="1834"/>
                                          </p:stCondLst>
                                        </p:cTn>
                                        <p:tgtEl>
                                          <p:spTgt spid="6"/>
                                        </p:tgtEl>
                                      </p:cBhvr>
                                      <p:to x="100000" y="100000"/>
                                    </p:animScale>
                                  </p:childTnLst>
                                </p:cTn>
                              </p:par>
                            </p:childTnLst>
                          </p:cTn>
                        </p:par>
                        <p:par>
                          <p:cTn id="26" fill="hold">
                            <p:stCondLst>
                              <p:cond delay="13000"/>
                            </p:stCondLst>
                            <p:childTnLst>
                              <p:par>
                                <p:cTn id="27" presetID="16" presetClass="entr" presetSubtype="21" fill="hold" grpId="0" nodeType="afterEffect">
                                  <p:stCondLst>
                                    <p:cond delay="500"/>
                                  </p:stCondLst>
                                  <p:childTnLst>
                                    <p:set>
                                      <p:cBhvr>
                                        <p:cTn id="28" dur="1" fill="hold">
                                          <p:stCondLst>
                                            <p:cond delay="0"/>
                                          </p:stCondLst>
                                        </p:cTn>
                                        <p:tgtEl>
                                          <p:spTgt spid="16"/>
                                        </p:tgtEl>
                                        <p:attrNameLst>
                                          <p:attrName>style.visibility</p:attrName>
                                        </p:attrNameLst>
                                      </p:cBhvr>
                                      <p:to>
                                        <p:strVal val="visible"/>
                                      </p:to>
                                    </p:set>
                                    <p:animEffect transition="in" filter="barn(inVertical)">
                                      <p:cBhvr>
                                        <p:cTn id="2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A02A11-6DD1-DF16-7559-F45B7F88A1D3}"/>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1A4C8765-0EA7-E296-69FE-295194A4AD41}"/>
              </a:ext>
            </a:extLst>
          </p:cNvPr>
          <p:cNvSpPr txBox="1"/>
          <p:nvPr/>
        </p:nvSpPr>
        <p:spPr>
          <a:xfrm>
            <a:off x="11257093" y="6396335"/>
            <a:ext cx="837089" cy="461665"/>
          </a:xfrm>
          <a:prstGeom prst="rect">
            <a:avLst/>
          </a:prstGeom>
          <a:noFill/>
        </p:spPr>
        <p:txBody>
          <a:bodyPr wrap="none" rtlCol="0">
            <a:spAutoFit/>
          </a:bodyPr>
          <a:lstStyle/>
          <a:p>
            <a:r>
              <a:rPr lang="en-US" sz="2400" dirty="0">
                <a:latin typeface="Blackadder ITC" panose="04020505051007020D02" pitchFamily="82" charset="0"/>
              </a:rPr>
              <a:t>A.N.</a:t>
            </a:r>
            <a:endParaRPr lang="en-AU" sz="2400" dirty="0">
              <a:latin typeface="Blackadder ITC" panose="04020505051007020D02" pitchFamily="82" charset="0"/>
            </a:endParaRPr>
          </a:p>
        </p:txBody>
      </p:sp>
      <p:sp>
        <p:nvSpPr>
          <p:cNvPr id="4" name="Title 1">
            <a:extLst>
              <a:ext uri="{FF2B5EF4-FFF2-40B4-BE49-F238E27FC236}">
                <a16:creationId xmlns:a16="http://schemas.microsoft.com/office/drawing/2014/main" id="{EB2FA4CA-D0EE-187B-8E3B-46F68C369543}"/>
              </a:ext>
            </a:extLst>
          </p:cNvPr>
          <p:cNvSpPr txBox="1">
            <a:spLocks/>
          </p:cNvSpPr>
          <p:nvPr/>
        </p:nvSpPr>
        <p:spPr>
          <a:xfrm>
            <a:off x="1124033" y="354823"/>
            <a:ext cx="2802430" cy="47783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1" dirty="0">
                <a:latin typeface="Viner Hand ITC" panose="03070502030502020203" pitchFamily="66" charset="0"/>
              </a:rPr>
              <a:t>Travel Quiz</a:t>
            </a:r>
            <a:endParaRPr lang="en-AU" sz="3200" b="1" dirty="0">
              <a:latin typeface="Viner Hand ITC" panose="03070502030502020203" pitchFamily="66" charset="0"/>
            </a:endParaRPr>
          </a:p>
        </p:txBody>
      </p:sp>
      <p:sp>
        <p:nvSpPr>
          <p:cNvPr id="6" name="TextBox 5">
            <a:extLst>
              <a:ext uri="{FF2B5EF4-FFF2-40B4-BE49-F238E27FC236}">
                <a16:creationId xmlns:a16="http://schemas.microsoft.com/office/drawing/2014/main" id="{04A69B0D-A861-EE7F-8A05-4745C6E579B3}"/>
              </a:ext>
            </a:extLst>
          </p:cNvPr>
          <p:cNvSpPr txBox="1"/>
          <p:nvPr/>
        </p:nvSpPr>
        <p:spPr>
          <a:xfrm>
            <a:off x="6763265" y="832660"/>
            <a:ext cx="5231027" cy="1323439"/>
          </a:xfrm>
          <a:prstGeom prst="rect">
            <a:avLst/>
          </a:prstGeom>
          <a:noFill/>
        </p:spPr>
        <p:txBody>
          <a:bodyPr wrap="square" rtlCol="0">
            <a:spAutoFit/>
          </a:bodyPr>
          <a:lstStyle/>
          <a:p>
            <a:pPr fontAlgn="base"/>
            <a:r>
              <a:rPr lang="en-US" sz="4000" dirty="0">
                <a:solidFill>
                  <a:srgbClr val="FF0000"/>
                </a:solidFill>
              </a:rPr>
              <a:t> </a:t>
            </a:r>
            <a:r>
              <a:rPr lang="en-US" sz="4000" b="1" dirty="0">
                <a:solidFill>
                  <a:srgbClr val="FF0000"/>
                </a:solidFill>
              </a:rPr>
              <a:t> </a:t>
            </a:r>
            <a:r>
              <a:rPr lang="en-US" altLang="en-US" sz="4000" dirty="0"/>
              <a:t>A. Figueres Spain</a:t>
            </a:r>
          </a:p>
          <a:p>
            <a:pPr fontAlgn="base"/>
            <a:endParaRPr lang="en-US" sz="4000" b="1" dirty="0">
              <a:solidFill>
                <a:srgbClr val="FF0000"/>
              </a:solidFill>
            </a:endParaRPr>
          </a:p>
        </p:txBody>
      </p:sp>
      <p:pic>
        <p:nvPicPr>
          <p:cNvPr id="3" name="Picture 2" descr="A plane flying around the earth&#10;&#10;Description automatically generated">
            <a:extLst>
              <a:ext uri="{FF2B5EF4-FFF2-40B4-BE49-F238E27FC236}">
                <a16:creationId xmlns:a16="http://schemas.microsoft.com/office/drawing/2014/main" id="{E0F17F11-B4A5-40E0-5E6F-7EB673BEEE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8787" y="243077"/>
            <a:ext cx="688848" cy="490728"/>
          </a:xfrm>
          <a:prstGeom prst="rect">
            <a:avLst/>
          </a:prstGeom>
        </p:spPr>
      </p:pic>
      <p:sp>
        <p:nvSpPr>
          <p:cNvPr id="10" name="Rectangle 4">
            <a:extLst>
              <a:ext uri="{FF2B5EF4-FFF2-40B4-BE49-F238E27FC236}">
                <a16:creationId xmlns:a16="http://schemas.microsoft.com/office/drawing/2014/main" id="{36E9C4CF-CCF1-5C18-7803-3B9992AAFF62}"/>
              </a:ext>
            </a:extLst>
          </p:cNvPr>
          <p:cNvSpPr>
            <a:spLocks noChangeArrowheads="1"/>
          </p:cNvSpPr>
          <p:nvPr/>
        </p:nvSpPr>
        <p:spPr bwMode="auto">
          <a:xfrm>
            <a:off x="279400" y="1399833"/>
            <a:ext cx="5696465" cy="43704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3600" dirty="0">
                <a:latin typeface="+mn-lt"/>
              </a:rPr>
              <a:t>Where would you find the </a:t>
            </a:r>
            <a:r>
              <a:rPr lang="en-US" altLang="en-US" sz="3600" dirty="0" err="1">
                <a:latin typeface="+mn-lt"/>
              </a:rPr>
              <a:t>Salvadore</a:t>
            </a:r>
            <a:r>
              <a:rPr lang="en-US" altLang="en-US" sz="3600" dirty="0">
                <a:latin typeface="+mn-lt"/>
              </a:rPr>
              <a:t> Dali museum and gallery</a:t>
            </a:r>
          </a:p>
          <a:p>
            <a:pPr marL="800100" lvl="1" indent="-342900">
              <a:buFontTx/>
              <a:buAutoNum type="alphaUcPeriod"/>
            </a:pPr>
            <a:r>
              <a:rPr lang="en-US" altLang="en-US" sz="3600" dirty="0">
                <a:latin typeface="+mn-lt"/>
              </a:rPr>
              <a:t> Figueres, Spain</a:t>
            </a:r>
          </a:p>
          <a:p>
            <a:pPr lvl="1"/>
            <a:r>
              <a:rPr lang="en-US" altLang="en-US" sz="3600" dirty="0">
                <a:latin typeface="+mn-lt"/>
              </a:rPr>
              <a:t>B. Madrid, Spain</a:t>
            </a:r>
          </a:p>
          <a:p>
            <a:pPr lvl="1"/>
            <a:r>
              <a:rPr lang="en-US" altLang="en-US" sz="3600" dirty="0">
                <a:latin typeface="+mn-lt"/>
              </a:rPr>
              <a:t>C. Lisbon, Portugal</a:t>
            </a:r>
          </a:p>
          <a:p>
            <a:pPr lvl="1"/>
            <a:r>
              <a:rPr lang="en-US" altLang="en-US" sz="3600" dirty="0">
                <a:latin typeface="+mn-lt"/>
              </a:rPr>
              <a:t>D. Gerona, Spain</a:t>
            </a:r>
          </a:p>
          <a:p>
            <a:pPr marL="228600" marR="0" lvl="0" indent="-228600" algn="l" defTabSz="914400" rtl="0" eaLnBrk="0" fontAlgn="base" latinLnBrk="0" hangingPunct="0">
              <a:lnSpc>
                <a:spcPct val="100000"/>
              </a:lnSpc>
              <a:spcBef>
                <a:spcPct val="0"/>
              </a:spcBef>
              <a:spcAft>
                <a:spcPct val="0"/>
              </a:spcAft>
              <a:buClrTx/>
              <a:buSzTx/>
              <a:buFontTx/>
              <a:buAutoNum type="alphaUcPeriod"/>
              <a:tabLst/>
            </a:pP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1" name="Rectangle 5">
            <a:extLst>
              <a:ext uri="{FF2B5EF4-FFF2-40B4-BE49-F238E27FC236}">
                <a16:creationId xmlns:a16="http://schemas.microsoft.com/office/drawing/2014/main" id="{47387C64-1C5E-97B2-0E61-FDB7C6493C52}"/>
              </a:ext>
            </a:extLst>
          </p:cNvPr>
          <p:cNvSpPr>
            <a:spLocks noChangeArrowheads="1"/>
          </p:cNvSpPr>
          <p:nvPr/>
        </p:nvSpPr>
        <p:spPr bwMode="auto">
          <a:xfrm>
            <a:off x="0" y="264840"/>
            <a:ext cx="649537" cy="3847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1900" b="0" i="0" u="none" strike="noStrike" cap="none" normalizeH="0" baseline="0" dirty="0">
                <a:ln>
                  <a:noFill/>
                </a:ln>
                <a:solidFill>
                  <a:schemeClr val="tx1"/>
                </a:solidFill>
                <a:effectLst/>
                <a:latin typeface="Arial" panose="020B0604020202020204" pitchFamily="34" charset="0"/>
              </a:rPr>
              <a:t>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2" name="AutoShape 6">
            <a:extLst>
              <a:ext uri="{FF2B5EF4-FFF2-40B4-BE49-F238E27FC236}">
                <a16:creationId xmlns:a16="http://schemas.microsoft.com/office/drawing/2014/main" id="{D95AD7E9-729A-16E6-B29B-6F07FFFBD476}"/>
              </a:ext>
            </a:extLst>
          </p:cNvPr>
          <p:cNvSpPr>
            <a:spLocks noChangeAspect="1" noChangeArrowheads="1"/>
          </p:cNvSpPr>
          <p:nvPr/>
        </p:nvSpPr>
        <p:spPr bwMode="auto">
          <a:xfrm>
            <a:off x="127000" y="-373063"/>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a:p>
        </p:txBody>
      </p:sp>
      <p:sp>
        <p:nvSpPr>
          <p:cNvPr id="15" name="AutoShape 9">
            <a:extLst>
              <a:ext uri="{FF2B5EF4-FFF2-40B4-BE49-F238E27FC236}">
                <a16:creationId xmlns:a16="http://schemas.microsoft.com/office/drawing/2014/main" id="{160A1365-4829-525F-AE83-1210BAF3E24A}"/>
              </a:ext>
            </a:extLst>
          </p:cNvPr>
          <p:cNvSpPr>
            <a:spLocks noChangeAspect="1" noChangeArrowheads="1"/>
          </p:cNvSpPr>
          <p:nvPr/>
        </p:nvSpPr>
        <p:spPr bwMode="auto">
          <a:xfrm>
            <a:off x="279400" y="-220663"/>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a:p>
        </p:txBody>
      </p:sp>
      <p:sp>
        <p:nvSpPr>
          <p:cNvPr id="16" name="TextBox 15">
            <a:extLst>
              <a:ext uri="{FF2B5EF4-FFF2-40B4-BE49-F238E27FC236}">
                <a16:creationId xmlns:a16="http://schemas.microsoft.com/office/drawing/2014/main" id="{F31A8285-102B-297A-878A-2CFE0910FFCB}"/>
              </a:ext>
            </a:extLst>
          </p:cNvPr>
          <p:cNvSpPr txBox="1"/>
          <p:nvPr/>
        </p:nvSpPr>
        <p:spPr>
          <a:xfrm>
            <a:off x="6666023" y="1815331"/>
            <a:ext cx="5261476" cy="4832092"/>
          </a:xfrm>
          <a:prstGeom prst="rect">
            <a:avLst/>
          </a:prstGeom>
          <a:noFill/>
        </p:spPr>
        <p:txBody>
          <a:bodyPr wrap="square" rtlCol="0">
            <a:spAutoFit/>
          </a:bodyPr>
          <a:lstStyle/>
          <a:p>
            <a:r>
              <a:rPr lang="en-US" sz="2800" b="0" i="0" dirty="0" err="1">
                <a:solidFill>
                  <a:srgbClr val="000000"/>
                </a:solidFill>
                <a:effectLst/>
                <a:latin typeface="Quattrocento Sans" panose="020B0502050000020003" pitchFamily="34" charset="0"/>
              </a:rPr>
              <a:t>Salvadore</a:t>
            </a:r>
            <a:r>
              <a:rPr lang="en-US" sz="2800" b="0" i="0" dirty="0">
                <a:solidFill>
                  <a:srgbClr val="000000"/>
                </a:solidFill>
                <a:effectLst/>
                <a:latin typeface="Quattrocento Sans" panose="020B0502050000020003" pitchFamily="34" charset="0"/>
              </a:rPr>
              <a:t> Dali was born in Figueres, Catalonia in 1904. Although his childhood home was in Figueres, he spent much of his childhood at his family’s nearby summer home in the small coastal village of </a:t>
            </a:r>
            <a:r>
              <a:rPr lang="en-US" sz="2800" b="0" i="0" dirty="0" err="1">
                <a:solidFill>
                  <a:srgbClr val="000000"/>
                </a:solidFill>
                <a:effectLst/>
                <a:latin typeface="Quattrocento Sans" panose="020B0502050000020003" pitchFamily="34" charset="0"/>
              </a:rPr>
              <a:t>Cadaques</a:t>
            </a:r>
            <a:r>
              <a:rPr lang="en-US" sz="2800" b="0" i="0" dirty="0">
                <a:solidFill>
                  <a:srgbClr val="000000"/>
                </a:solidFill>
                <a:effectLst/>
                <a:latin typeface="Quattrocento Sans" panose="020B0502050000020003" pitchFamily="34" charset="0"/>
              </a:rPr>
              <a:t> on the Costa Brava. Today, the Dali Theatre-Museum in Figueres houses a collection of works from this eccentric icon. </a:t>
            </a:r>
            <a:endParaRPr lang="en-AU" sz="2800" dirty="0"/>
          </a:p>
        </p:txBody>
      </p:sp>
      <p:pic>
        <p:nvPicPr>
          <p:cNvPr id="1026" name="Picture 2" descr="dali-photo">
            <a:extLst>
              <a:ext uri="{FF2B5EF4-FFF2-40B4-BE49-F238E27FC236}">
                <a16:creationId xmlns:a16="http://schemas.microsoft.com/office/drawing/2014/main" id="{6614186F-E9B9-8E3D-7CA9-B6A4C304D0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15584" y="4020065"/>
            <a:ext cx="2350439" cy="2500467"/>
          </a:xfrm>
          <a:prstGeom prst="rect">
            <a:avLst/>
          </a:prstGeom>
          <a:noFill/>
          <a:extLst>
            <a:ext uri="{909E8E84-426E-40DD-AFC4-6F175D3DCCD1}">
              <a14:hiddenFill xmlns:a14="http://schemas.microsoft.com/office/drawing/2010/main">
                <a:solidFill>
                  <a:srgbClr val="FFFFFF"/>
                </a:solidFill>
              </a14:hiddenFill>
            </a:ext>
          </a:extLst>
        </p:spPr>
      </p:pic>
      <p:cxnSp>
        <p:nvCxnSpPr>
          <p:cNvPr id="2" name="Straight Arrow Connector 1">
            <a:extLst>
              <a:ext uri="{FF2B5EF4-FFF2-40B4-BE49-F238E27FC236}">
                <a16:creationId xmlns:a16="http://schemas.microsoft.com/office/drawing/2014/main" id="{76D27B0C-5E93-F45C-8565-A595689FAF24}"/>
              </a:ext>
            </a:extLst>
          </p:cNvPr>
          <p:cNvCxnSpPr/>
          <p:nvPr/>
        </p:nvCxnSpPr>
        <p:spPr>
          <a:xfrm>
            <a:off x="123568" y="6763265"/>
            <a:ext cx="11970614" cy="0"/>
          </a:xfrm>
          <a:prstGeom prst="straightConnector1">
            <a:avLst/>
          </a:prstGeom>
          <a:ln w="5715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215572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20000">
        <p15:prstTrans prst="drape"/>
      </p:transition>
    </mc:Choice>
    <mc:Fallback xmlns="">
      <p:transition spd="slow" advClick="0" advTm="2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1000" fill="hold"/>
                                        <p:tgtEl>
                                          <p:spTgt spid="2"/>
                                        </p:tgtEl>
                                        <p:attrNameLst>
                                          <p:attrName>ppt_x</p:attrName>
                                        </p:attrNameLst>
                                      </p:cBhvr>
                                      <p:tavLst>
                                        <p:tav tm="0">
                                          <p:val>
                                            <p:strVal val="0-#ppt_w/2"/>
                                          </p:val>
                                        </p:tav>
                                        <p:tav tm="100000">
                                          <p:val>
                                            <p:strVal val="#ppt_x"/>
                                          </p:val>
                                        </p:tav>
                                      </p:tavLst>
                                    </p:anim>
                                    <p:anim calcmode="lin" valueType="num">
                                      <p:cBhvr additive="base">
                                        <p:cTn id="8" dur="110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11000"/>
                            </p:stCondLst>
                            <p:childTnLst>
                              <p:par>
                                <p:cTn id="10" presetID="26" presetClass="entr" presetSubtype="0"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80">
                                          <p:stCondLst>
                                            <p:cond delay="0"/>
                                          </p:stCondLst>
                                        </p:cTn>
                                        <p:tgtEl>
                                          <p:spTgt spid="6"/>
                                        </p:tgtEl>
                                      </p:cBhvr>
                                    </p:animEffect>
                                    <p:anim calcmode="lin" valueType="num">
                                      <p:cBhvr>
                                        <p:cTn id="13"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8" dur="26">
                                          <p:stCondLst>
                                            <p:cond delay="650"/>
                                          </p:stCondLst>
                                        </p:cTn>
                                        <p:tgtEl>
                                          <p:spTgt spid="6"/>
                                        </p:tgtEl>
                                      </p:cBhvr>
                                      <p:to x="100000" y="60000"/>
                                    </p:animScale>
                                    <p:animScale>
                                      <p:cBhvr>
                                        <p:cTn id="19" dur="166" decel="50000">
                                          <p:stCondLst>
                                            <p:cond delay="676"/>
                                          </p:stCondLst>
                                        </p:cTn>
                                        <p:tgtEl>
                                          <p:spTgt spid="6"/>
                                        </p:tgtEl>
                                      </p:cBhvr>
                                      <p:to x="100000" y="100000"/>
                                    </p:animScale>
                                    <p:animScale>
                                      <p:cBhvr>
                                        <p:cTn id="20" dur="26">
                                          <p:stCondLst>
                                            <p:cond delay="1312"/>
                                          </p:stCondLst>
                                        </p:cTn>
                                        <p:tgtEl>
                                          <p:spTgt spid="6"/>
                                        </p:tgtEl>
                                      </p:cBhvr>
                                      <p:to x="100000" y="80000"/>
                                    </p:animScale>
                                    <p:animScale>
                                      <p:cBhvr>
                                        <p:cTn id="21" dur="166" decel="50000">
                                          <p:stCondLst>
                                            <p:cond delay="1338"/>
                                          </p:stCondLst>
                                        </p:cTn>
                                        <p:tgtEl>
                                          <p:spTgt spid="6"/>
                                        </p:tgtEl>
                                      </p:cBhvr>
                                      <p:to x="100000" y="100000"/>
                                    </p:animScale>
                                    <p:animScale>
                                      <p:cBhvr>
                                        <p:cTn id="22" dur="26">
                                          <p:stCondLst>
                                            <p:cond delay="1642"/>
                                          </p:stCondLst>
                                        </p:cTn>
                                        <p:tgtEl>
                                          <p:spTgt spid="6"/>
                                        </p:tgtEl>
                                      </p:cBhvr>
                                      <p:to x="100000" y="90000"/>
                                    </p:animScale>
                                    <p:animScale>
                                      <p:cBhvr>
                                        <p:cTn id="23" dur="166" decel="50000">
                                          <p:stCondLst>
                                            <p:cond delay="1668"/>
                                          </p:stCondLst>
                                        </p:cTn>
                                        <p:tgtEl>
                                          <p:spTgt spid="6"/>
                                        </p:tgtEl>
                                      </p:cBhvr>
                                      <p:to x="100000" y="100000"/>
                                    </p:animScale>
                                    <p:animScale>
                                      <p:cBhvr>
                                        <p:cTn id="24" dur="26">
                                          <p:stCondLst>
                                            <p:cond delay="1808"/>
                                          </p:stCondLst>
                                        </p:cTn>
                                        <p:tgtEl>
                                          <p:spTgt spid="6"/>
                                        </p:tgtEl>
                                      </p:cBhvr>
                                      <p:to x="100000" y="95000"/>
                                    </p:animScale>
                                    <p:animScale>
                                      <p:cBhvr>
                                        <p:cTn id="25" dur="166" decel="50000">
                                          <p:stCondLst>
                                            <p:cond delay="1834"/>
                                          </p:stCondLst>
                                        </p:cTn>
                                        <p:tgtEl>
                                          <p:spTgt spid="6"/>
                                        </p:tgtEl>
                                      </p:cBhvr>
                                      <p:to x="100000" y="100000"/>
                                    </p:animScale>
                                  </p:childTnLst>
                                </p:cTn>
                              </p:par>
                              <p:par>
                                <p:cTn id="26" presetID="22" presetClass="entr" presetSubtype="4" fill="hold" grpId="0" nodeType="withEffect">
                                  <p:stCondLst>
                                    <p:cond delay="1000"/>
                                  </p:stCondLst>
                                  <p:childTnLst>
                                    <p:set>
                                      <p:cBhvr>
                                        <p:cTn id="27" dur="1" fill="hold">
                                          <p:stCondLst>
                                            <p:cond delay="0"/>
                                          </p:stCondLst>
                                        </p:cTn>
                                        <p:tgtEl>
                                          <p:spTgt spid="16"/>
                                        </p:tgtEl>
                                        <p:attrNameLst>
                                          <p:attrName>style.visibility</p:attrName>
                                        </p:attrNameLst>
                                      </p:cBhvr>
                                      <p:to>
                                        <p:strVal val="visible"/>
                                      </p:to>
                                    </p:set>
                                    <p:animEffect transition="in" filter="wipe(down)">
                                      <p:cBhvr>
                                        <p:cTn id="2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EC9FFC-E73D-76F5-73CC-0AD9C2E45768}"/>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8EC28198-2389-1D56-E71A-9FC19A598C92}"/>
              </a:ext>
            </a:extLst>
          </p:cNvPr>
          <p:cNvSpPr txBox="1"/>
          <p:nvPr/>
        </p:nvSpPr>
        <p:spPr>
          <a:xfrm>
            <a:off x="11257093" y="6396335"/>
            <a:ext cx="837089" cy="461665"/>
          </a:xfrm>
          <a:prstGeom prst="rect">
            <a:avLst/>
          </a:prstGeom>
          <a:noFill/>
        </p:spPr>
        <p:txBody>
          <a:bodyPr wrap="none" rtlCol="0">
            <a:spAutoFit/>
          </a:bodyPr>
          <a:lstStyle/>
          <a:p>
            <a:r>
              <a:rPr lang="en-US" sz="2400" dirty="0">
                <a:latin typeface="Blackadder ITC" panose="04020505051007020D02" pitchFamily="82" charset="0"/>
              </a:rPr>
              <a:t>A.N.</a:t>
            </a:r>
            <a:endParaRPr lang="en-AU" sz="2400" dirty="0">
              <a:latin typeface="Blackadder ITC" panose="04020505051007020D02" pitchFamily="82" charset="0"/>
            </a:endParaRPr>
          </a:p>
        </p:txBody>
      </p:sp>
      <p:sp>
        <p:nvSpPr>
          <p:cNvPr id="4" name="Title 1">
            <a:extLst>
              <a:ext uri="{FF2B5EF4-FFF2-40B4-BE49-F238E27FC236}">
                <a16:creationId xmlns:a16="http://schemas.microsoft.com/office/drawing/2014/main" id="{87B509CB-8FC4-44BE-8490-F77449EF10D5}"/>
              </a:ext>
            </a:extLst>
          </p:cNvPr>
          <p:cNvSpPr txBox="1">
            <a:spLocks/>
          </p:cNvSpPr>
          <p:nvPr/>
        </p:nvSpPr>
        <p:spPr>
          <a:xfrm>
            <a:off x="1124033" y="354823"/>
            <a:ext cx="2802430" cy="47783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1" dirty="0">
                <a:latin typeface="Viner Hand ITC" panose="03070502030502020203" pitchFamily="66" charset="0"/>
              </a:rPr>
              <a:t>Travel Quiz</a:t>
            </a:r>
            <a:endParaRPr lang="en-AU" sz="3200" b="1" dirty="0">
              <a:latin typeface="Viner Hand ITC" panose="03070502030502020203" pitchFamily="66" charset="0"/>
            </a:endParaRPr>
          </a:p>
        </p:txBody>
      </p:sp>
      <p:pic>
        <p:nvPicPr>
          <p:cNvPr id="3" name="Picture 2" descr="A plane flying around the earth&#10;&#10;Description automatically generated">
            <a:extLst>
              <a:ext uri="{FF2B5EF4-FFF2-40B4-BE49-F238E27FC236}">
                <a16:creationId xmlns:a16="http://schemas.microsoft.com/office/drawing/2014/main" id="{1ADB407B-C7F0-14A7-2FC1-0AF8F9DAD5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8787" y="243077"/>
            <a:ext cx="688848" cy="490728"/>
          </a:xfrm>
          <a:prstGeom prst="rect">
            <a:avLst/>
          </a:prstGeom>
        </p:spPr>
      </p:pic>
      <p:pic>
        <p:nvPicPr>
          <p:cNvPr id="2" name="Picture 2" descr="Plane B787 GIF by Safran">
            <a:extLst>
              <a:ext uri="{FF2B5EF4-FFF2-40B4-BE49-F238E27FC236}">
                <a16:creationId xmlns:a16="http://schemas.microsoft.com/office/drawing/2014/main" id="{1F0810B4-ED91-C400-11C9-10ABFA8D55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64600" y="911412"/>
            <a:ext cx="7361002" cy="413539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8899B5BD-B63F-D968-840C-DEC2C38E7D68}"/>
              </a:ext>
            </a:extLst>
          </p:cNvPr>
          <p:cNvSpPr txBox="1"/>
          <p:nvPr/>
        </p:nvSpPr>
        <p:spPr>
          <a:xfrm>
            <a:off x="3715264" y="2378944"/>
            <a:ext cx="5544066" cy="1569660"/>
          </a:xfrm>
          <a:prstGeom prst="rect">
            <a:avLst/>
          </a:prstGeom>
          <a:noFill/>
        </p:spPr>
        <p:txBody>
          <a:bodyPr wrap="square" rtlCol="0">
            <a:spAutoFit/>
          </a:bodyPr>
          <a:lstStyle/>
          <a:p>
            <a:r>
              <a:rPr lang="en-US" sz="9600" dirty="0">
                <a:solidFill>
                  <a:srgbClr val="FF0000"/>
                </a:solidFill>
              </a:rPr>
              <a:t>The End</a:t>
            </a:r>
            <a:endParaRPr lang="en-AU" sz="9600" dirty="0">
              <a:solidFill>
                <a:srgbClr val="FF0000"/>
              </a:solidFill>
            </a:endParaRPr>
          </a:p>
        </p:txBody>
      </p:sp>
    </p:spTree>
    <p:extLst>
      <p:ext uri="{BB962C8B-B14F-4D97-AF65-F5344CB8AC3E}">
        <p14:creationId xmlns:p14="http://schemas.microsoft.com/office/powerpoint/2010/main" val="30310272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6000">
        <p15:prstTrans prst="drape"/>
      </p:transition>
    </mc:Choice>
    <mc:Fallback xmlns="">
      <p:transition spd="slow" advClick="0" advTm="6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200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DDB9FBD-1A38-DEF8-528E-2C79691A9449}"/>
              </a:ext>
            </a:extLst>
          </p:cNvPr>
          <p:cNvSpPr txBox="1"/>
          <p:nvPr/>
        </p:nvSpPr>
        <p:spPr>
          <a:xfrm>
            <a:off x="11257093" y="6396335"/>
            <a:ext cx="837089" cy="461665"/>
          </a:xfrm>
          <a:prstGeom prst="rect">
            <a:avLst/>
          </a:prstGeom>
          <a:noFill/>
        </p:spPr>
        <p:txBody>
          <a:bodyPr wrap="none" rtlCol="0">
            <a:spAutoFit/>
          </a:bodyPr>
          <a:lstStyle/>
          <a:p>
            <a:r>
              <a:rPr lang="en-US" sz="2400" dirty="0">
                <a:latin typeface="Blackadder ITC" panose="04020505051007020D02" pitchFamily="82" charset="0"/>
              </a:rPr>
              <a:t>A.N.</a:t>
            </a:r>
            <a:endParaRPr lang="en-AU" sz="2400" dirty="0">
              <a:latin typeface="Blackadder ITC" panose="04020505051007020D02" pitchFamily="82" charset="0"/>
            </a:endParaRPr>
          </a:p>
        </p:txBody>
      </p:sp>
      <p:sp>
        <p:nvSpPr>
          <p:cNvPr id="4" name="Title 1">
            <a:extLst>
              <a:ext uri="{FF2B5EF4-FFF2-40B4-BE49-F238E27FC236}">
                <a16:creationId xmlns:a16="http://schemas.microsoft.com/office/drawing/2014/main" id="{A62C2E1E-C2F3-A5BD-C2A2-DF3AC17E9886}"/>
              </a:ext>
            </a:extLst>
          </p:cNvPr>
          <p:cNvSpPr txBox="1">
            <a:spLocks/>
          </p:cNvSpPr>
          <p:nvPr/>
        </p:nvSpPr>
        <p:spPr>
          <a:xfrm>
            <a:off x="1124033" y="354823"/>
            <a:ext cx="2802430" cy="47783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1" dirty="0">
                <a:latin typeface="Viner Hand ITC" panose="03070502030502020203" pitchFamily="66" charset="0"/>
              </a:rPr>
              <a:t>Travel Quiz</a:t>
            </a:r>
            <a:endParaRPr lang="en-AU" sz="3200" b="1" dirty="0">
              <a:latin typeface="Viner Hand ITC" panose="03070502030502020203" pitchFamily="66" charset="0"/>
            </a:endParaRPr>
          </a:p>
        </p:txBody>
      </p:sp>
      <p:sp>
        <p:nvSpPr>
          <p:cNvPr id="6" name="TextBox 5">
            <a:extLst>
              <a:ext uri="{FF2B5EF4-FFF2-40B4-BE49-F238E27FC236}">
                <a16:creationId xmlns:a16="http://schemas.microsoft.com/office/drawing/2014/main" id="{C2B71E2E-F877-61E7-FAF1-9EB8ACBA3973}"/>
              </a:ext>
            </a:extLst>
          </p:cNvPr>
          <p:cNvSpPr txBox="1"/>
          <p:nvPr/>
        </p:nvSpPr>
        <p:spPr>
          <a:xfrm>
            <a:off x="7046786" y="1059120"/>
            <a:ext cx="5047396" cy="4247317"/>
          </a:xfrm>
          <a:prstGeom prst="rect">
            <a:avLst/>
          </a:prstGeom>
          <a:noFill/>
        </p:spPr>
        <p:txBody>
          <a:bodyPr wrap="square" rtlCol="0">
            <a:spAutoFit/>
          </a:bodyPr>
          <a:lstStyle/>
          <a:p>
            <a:pPr>
              <a:spcBef>
                <a:spcPts val="600"/>
              </a:spcBef>
              <a:spcAft>
                <a:spcPts val="600"/>
              </a:spcAft>
            </a:pPr>
            <a:r>
              <a:rPr lang="en-US" sz="3600" b="1" dirty="0">
                <a:solidFill>
                  <a:srgbClr val="FF0000"/>
                </a:solidFill>
              </a:rPr>
              <a:t>A)   Pol Pot - of Cambodia</a:t>
            </a:r>
          </a:p>
          <a:p>
            <a:pPr>
              <a:spcBef>
                <a:spcPts val="600"/>
              </a:spcBef>
              <a:spcAft>
                <a:spcPts val="600"/>
              </a:spcAft>
            </a:pPr>
            <a:r>
              <a:rPr lang="en-US" sz="3200" dirty="0">
                <a:latin typeface="Franklin Gothic Medium Cond" panose="020B0606030402020204" pitchFamily="34" charset="0"/>
              </a:rPr>
              <a:t>Prime minister of Democratic Kampuchea from 1975 and 1979. Widely considered a totalitarian dictator, Pol Pot was responsible for the Cambodian genocide, which resulted in the death of 1.5 to 2 million people.</a:t>
            </a:r>
            <a:endParaRPr lang="en-US" sz="3200" b="1" dirty="0">
              <a:latin typeface="Franklin Gothic Medium Cond" panose="020B0606030402020204" pitchFamily="34" charset="0"/>
            </a:endParaRPr>
          </a:p>
        </p:txBody>
      </p:sp>
      <p:pic>
        <p:nvPicPr>
          <p:cNvPr id="3" name="Picture 2" descr="A plane flying around the earth&#10;&#10;Description automatically generated">
            <a:extLst>
              <a:ext uri="{FF2B5EF4-FFF2-40B4-BE49-F238E27FC236}">
                <a16:creationId xmlns:a16="http://schemas.microsoft.com/office/drawing/2014/main" id="{66AB8F0C-89BC-83A2-A481-C3C15B042E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8787" y="243077"/>
            <a:ext cx="688848" cy="490728"/>
          </a:xfrm>
          <a:prstGeom prst="rect">
            <a:avLst/>
          </a:prstGeom>
        </p:spPr>
      </p:pic>
      <p:sp>
        <p:nvSpPr>
          <p:cNvPr id="7" name="TextBox 6">
            <a:extLst>
              <a:ext uri="{FF2B5EF4-FFF2-40B4-BE49-F238E27FC236}">
                <a16:creationId xmlns:a16="http://schemas.microsoft.com/office/drawing/2014/main" id="{2749E21B-EBA2-FB7E-AB48-BE94E420F4C0}"/>
              </a:ext>
            </a:extLst>
          </p:cNvPr>
          <p:cNvSpPr txBox="1"/>
          <p:nvPr/>
        </p:nvSpPr>
        <p:spPr>
          <a:xfrm>
            <a:off x="354225" y="944406"/>
            <a:ext cx="5572749" cy="5447645"/>
          </a:xfrm>
          <a:prstGeom prst="rect">
            <a:avLst/>
          </a:prstGeom>
          <a:noFill/>
        </p:spPr>
        <p:txBody>
          <a:bodyPr wrap="square">
            <a:spAutoFit/>
          </a:bodyPr>
          <a:lstStyle/>
          <a:p>
            <a:r>
              <a:rPr lang="en-US" sz="3200" b="1" dirty="0" err="1"/>
              <a:t>Saloth</a:t>
            </a:r>
            <a:r>
              <a:rPr lang="en-US" sz="3200" b="1" dirty="0"/>
              <a:t> Sar, touted as one of the world’s most infamous dictators, was appointed as the party’s secretary and leader in 1963.  By what name was he generally known?</a:t>
            </a:r>
            <a:br>
              <a:rPr lang="en-US" sz="2800" dirty="0"/>
            </a:br>
            <a:r>
              <a:rPr lang="en-US" sz="2800" dirty="0"/>
              <a:t>   </a:t>
            </a:r>
          </a:p>
          <a:p>
            <a:r>
              <a:rPr lang="en-US" sz="3200" dirty="0"/>
              <a:t>   </a:t>
            </a:r>
            <a:r>
              <a:rPr lang="en-US" sz="3200" b="1" dirty="0"/>
              <a:t>A)   Pol Pot.</a:t>
            </a:r>
            <a:br>
              <a:rPr lang="en-US" sz="3200" b="1" dirty="0"/>
            </a:br>
            <a:r>
              <a:rPr lang="en-US" sz="3200" b="1" dirty="0"/>
              <a:t>   B)   Saddam Hussain.</a:t>
            </a:r>
            <a:br>
              <a:rPr lang="en-US" sz="3200" b="1" dirty="0"/>
            </a:br>
            <a:r>
              <a:rPr lang="en-US" sz="3200" b="1" dirty="0"/>
              <a:t>   C)   Ho Chi Minh.</a:t>
            </a:r>
            <a:endParaRPr lang="en-AU" sz="3200" b="1" dirty="0"/>
          </a:p>
          <a:p>
            <a:r>
              <a:rPr lang="en-AU" sz="3200" b="1" dirty="0"/>
              <a:t>   D)  Kim Jong-un</a:t>
            </a:r>
          </a:p>
        </p:txBody>
      </p:sp>
      <p:pic>
        <p:nvPicPr>
          <p:cNvPr id="2050" name="Picture 2" descr="Cambodia Adrift | Pol Pot">
            <a:extLst>
              <a:ext uri="{FF2B5EF4-FFF2-40B4-BE49-F238E27FC236}">
                <a16:creationId xmlns:a16="http://schemas.microsoft.com/office/drawing/2014/main" id="{78BBF47C-72BA-DE75-B7D8-FAC93A4028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4562" y="4399005"/>
            <a:ext cx="1997329" cy="1997329"/>
          </a:xfrm>
          <a:prstGeom prst="rect">
            <a:avLst/>
          </a:prstGeom>
          <a:solidFill>
            <a:srgbClr val="000000">
              <a:shade val="95000"/>
            </a:srgbClr>
          </a:solidFill>
          <a:ln w="76200" cap="sq">
            <a:solidFill>
              <a:srgbClr val="000000"/>
            </a:solidFill>
            <a:miter lim="800000"/>
          </a:ln>
          <a:effectLst>
            <a:outerShdw blurRad="254000" dist="190500" dir="2700000" sy="90000" algn="bl" rotWithShape="0">
              <a:srgbClr val="000000">
                <a:alpha val="40000"/>
              </a:srgbClr>
            </a:outerShdw>
          </a:effectLst>
        </p:spPr>
      </p:pic>
      <p:cxnSp>
        <p:nvCxnSpPr>
          <p:cNvPr id="2" name="Straight Arrow Connector 1">
            <a:extLst>
              <a:ext uri="{FF2B5EF4-FFF2-40B4-BE49-F238E27FC236}">
                <a16:creationId xmlns:a16="http://schemas.microsoft.com/office/drawing/2014/main" id="{BA8E5846-0C71-965D-4477-2B8A1C772749}"/>
              </a:ext>
            </a:extLst>
          </p:cNvPr>
          <p:cNvCxnSpPr/>
          <p:nvPr/>
        </p:nvCxnSpPr>
        <p:spPr>
          <a:xfrm>
            <a:off x="123568" y="6763265"/>
            <a:ext cx="11970614" cy="0"/>
          </a:xfrm>
          <a:prstGeom prst="straightConnector1">
            <a:avLst/>
          </a:prstGeom>
          <a:ln w="5715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75549876"/>
      </p:ext>
    </p:extLst>
  </p:cSld>
  <p:clrMapOvr>
    <a:masterClrMapping/>
  </p:clrMapOvr>
  <mc:AlternateContent xmlns:mc="http://schemas.openxmlformats.org/markup-compatibility/2006" xmlns:p14="http://schemas.microsoft.com/office/powerpoint/2010/main">
    <mc:Choice Requires="p14">
      <p:transition spd="med" p14:dur="700" advClick="0" advTm="22000">
        <p:fade/>
      </p:transition>
    </mc:Choice>
    <mc:Fallback xmlns="">
      <p:transition spd="med" advClick="0" advTm="2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1000" fill="hold"/>
                                        <p:tgtEl>
                                          <p:spTgt spid="2"/>
                                        </p:tgtEl>
                                        <p:attrNameLst>
                                          <p:attrName>ppt_x</p:attrName>
                                        </p:attrNameLst>
                                      </p:cBhvr>
                                      <p:tavLst>
                                        <p:tav tm="0">
                                          <p:val>
                                            <p:strVal val="0-#ppt_w/2"/>
                                          </p:val>
                                        </p:tav>
                                        <p:tav tm="100000">
                                          <p:val>
                                            <p:strVal val="#ppt_x"/>
                                          </p:val>
                                        </p:tav>
                                      </p:tavLst>
                                    </p:anim>
                                    <p:anim calcmode="lin" valueType="num">
                                      <p:cBhvr additive="base">
                                        <p:cTn id="8" dur="110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11000"/>
                            </p:stCondLst>
                            <p:childTnLst>
                              <p:par>
                                <p:cTn id="10" presetID="26" presetClass="entr" presetSubtype="0"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80">
                                          <p:stCondLst>
                                            <p:cond delay="0"/>
                                          </p:stCondLst>
                                        </p:cTn>
                                        <p:tgtEl>
                                          <p:spTgt spid="6"/>
                                        </p:tgtEl>
                                      </p:cBhvr>
                                    </p:animEffect>
                                    <p:anim calcmode="lin" valueType="num">
                                      <p:cBhvr>
                                        <p:cTn id="13"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8" dur="26">
                                          <p:stCondLst>
                                            <p:cond delay="650"/>
                                          </p:stCondLst>
                                        </p:cTn>
                                        <p:tgtEl>
                                          <p:spTgt spid="6"/>
                                        </p:tgtEl>
                                      </p:cBhvr>
                                      <p:to x="100000" y="60000"/>
                                    </p:animScale>
                                    <p:animScale>
                                      <p:cBhvr>
                                        <p:cTn id="19" dur="166" decel="50000">
                                          <p:stCondLst>
                                            <p:cond delay="676"/>
                                          </p:stCondLst>
                                        </p:cTn>
                                        <p:tgtEl>
                                          <p:spTgt spid="6"/>
                                        </p:tgtEl>
                                      </p:cBhvr>
                                      <p:to x="100000" y="100000"/>
                                    </p:animScale>
                                    <p:animScale>
                                      <p:cBhvr>
                                        <p:cTn id="20" dur="26">
                                          <p:stCondLst>
                                            <p:cond delay="1312"/>
                                          </p:stCondLst>
                                        </p:cTn>
                                        <p:tgtEl>
                                          <p:spTgt spid="6"/>
                                        </p:tgtEl>
                                      </p:cBhvr>
                                      <p:to x="100000" y="80000"/>
                                    </p:animScale>
                                    <p:animScale>
                                      <p:cBhvr>
                                        <p:cTn id="21" dur="166" decel="50000">
                                          <p:stCondLst>
                                            <p:cond delay="1338"/>
                                          </p:stCondLst>
                                        </p:cTn>
                                        <p:tgtEl>
                                          <p:spTgt spid="6"/>
                                        </p:tgtEl>
                                      </p:cBhvr>
                                      <p:to x="100000" y="100000"/>
                                    </p:animScale>
                                    <p:animScale>
                                      <p:cBhvr>
                                        <p:cTn id="22" dur="26">
                                          <p:stCondLst>
                                            <p:cond delay="1642"/>
                                          </p:stCondLst>
                                        </p:cTn>
                                        <p:tgtEl>
                                          <p:spTgt spid="6"/>
                                        </p:tgtEl>
                                      </p:cBhvr>
                                      <p:to x="100000" y="90000"/>
                                    </p:animScale>
                                    <p:animScale>
                                      <p:cBhvr>
                                        <p:cTn id="23" dur="166" decel="50000">
                                          <p:stCondLst>
                                            <p:cond delay="1668"/>
                                          </p:stCondLst>
                                        </p:cTn>
                                        <p:tgtEl>
                                          <p:spTgt spid="6"/>
                                        </p:tgtEl>
                                      </p:cBhvr>
                                      <p:to x="100000" y="100000"/>
                                    </p:animScale>
                                    <p:animScale>
                                      <p:cBhvr>
                                        <p:cTn id="24" dur="26">
                                          <p:stCondLst>
                                            <p:cond delay="1808"/>
                                          </p:stCondLst>
                                        </p:cTn>
                                        <p:tgtEl>
                                          <p:spTgt spid="6"/>
                                        </p:tgtEl>
                                      </p:cBhvr>
                                      <p:to x="100000" y="95000"/>
                                    </p:animScale>
                                    <p:animScale>
                                      <p:cBhvr>
                                        <p:cTn id="25"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pattFill prst="pct10">
          <a:fgClr>
            <a:schemeClr val="accent2"/>
          </a:fgClr>
          <a:bgClr>
            <a:schemeClr val="bg1"/>
          </a:bgClr>
        </a:patt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DDB9FBD-1A38-DEF8-528E-2C79691A9449}"/>
              </a:ext>
            </a:extLst>
          </p:cNvPr>
          <p:cNvSpPr txBox="1"/>
          <p:nvPr/>
        </p:nvSpPr>
        <p:spPr>
          <a:xfrm>
            <a:off x="11257093" y="6396335"/>
            <a:ext cx="837089" cy="461665"/>
          </a:xfrm>
          <a:prstGeom prst="rect">
            <a:avLst/>
          </a:prstGeom>
          <a:noFill/>
        </p:spPr>
        <p:txBody>
          <a:bodyPr wrap="none" rtlCol="0">
            <a:spAutoFit/>
          </a:bodyPr>
          <a:lstStyle/>
          <a:p>
            <a:r>
              <a:rPr lang="en-US" sz="2400" dirty="0">
                <a:latin typeface="Blackadder ITC" panose="04020505051007020D02" pitchFamily="82" charset="0"/>
              </a:rPr>
              <a:t>A.N.</a:t>
            </a:r>
            <a:endParaRPr lang="en-AU" sz="2400" dirty="0">
              <a:latin typeface="Blackadder ITC" panose="04020505051007020D02" pitchFamily="82" charset="0"/>
            </a:endParaRPr>
          </a:p>
        </p:txBody>
      </p:sp>
      <p:sp>
        <p:nvSpPr>
          <p:cNvPr id="4" name="Title 1">
            <a:extLst>
              <a:ext uri="{FF2B5EF4-FFF2-40B4-BE49-F238E27FC236}">
                <a16:creationId xmlns:a16="http://schemas.microsoft.com/office/drawing/2014/main" id="{A62C2E1E-C2F3-A5BD-C2A2-DF3AC17E9886}"/>
              </a:ext>
            </a:extLst>
          </p:cNvPr>
          <p:cNvSpPr txBox="1">
            <a:spLocks/>
          </p:cNvSpPr>
          <p:nvPr/>
        </p:nvSpPr>
        <p:spPr>
          <a:xfrm>
            <a:off x="1124033" y="354823"/>
            <a:ext cx="2802430" cy="47783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1" dirty="0">
                <a:latin typeface="Viner Hand ITC" panose="03070502030502020203" pitchFamily="66" charset="0"/>
              </a:rPr>
              <a:t>Travel Quiz</a:t>
            </a:r>
            <a:endParaRPr lang="en-AU" sz="3200" b="1" dirty="0">
              <a:latin typeface="Viner Hand ITC" panose="03070502030502020203" pitchFamily="66" charset="0"/>
            </a:endParaRPr>
          </a:p>
        </p:txBody>
      </p:sp>
      <p:pic>
        <p:nvPicPr>
          <p:cNvPr id="3" name="Picture 2" descr="A plane flying around the earth&#10;&#10;Description automatically generated">
            <a:extLst>
              <a:ext uri="{FF2B5EF4-FFF2-40B4-BE49-F238E27FC236}">
                <a16:creationId xmlns:a16="http://schemas.microsoft.com/office/drawing/2014/main" id="{66AB8F0C-89BC-83A2-A481-C3C15B042E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8787" y="243077"/>
            <a:ext cx="688848" cy="490728"/>
          </a:xfrm>
          <a:prstGeom prst="rect">
            <a:avLst/>
          </a:prstGeom>
        </p:spPr>
      </p:pic>
      <p:pic>
        <p:nvPicPr>
          <p:cNvPr id="9" name="Picture 2">
            <a:extLst>
              <a:ext uri="{FF2B5EF4-FFF2-40B4-BE49-F238E27FC236}">
                <a16:creationId xmlns:a16="http://schemas.microsoft.com/office/drawing/2014/main" id="{E2915317-7ED6-7B02-0202-7A94D1AEF53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2002" b="8707"/>
          <a:stretch/>
        </p:blipFill>
        <p:spPr bwMode="auto">
          <a:xfrm flipH="1">
            <a:off x="147849" y="1279567"/>
            <a:ext cx="4059946" cy="3786703"/>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6D0E4443-6A04-C363-C011-C97478B1ABCC}"/>
              </a:ext>
            </a:extLst>
          </p:cNvPr>
          <p:cNvSpPr txBox="1"/>
          <p:nvPr/>
        </p:nvSpPr>
        <p:spPr>
          <a:xfrm rot="20482402">
            <a:off x="2756672" y="1535957"/>
            <a:ext cx="3259226" cy="707886"/>
          </a:xfrm>
          <a:prstGeom prst="rect">
            <a:avLst/>
          </a:prstGeom>
          <a:noFill/>
        </p:spPr>
        <p:txBody>
          <a:bodyPr wrap="none" rtlCol="0">
            <a:spAutoFit/>
          </a:bodyPr>
          <a:lstStyle/>
          <a:p>
            <a:r>
              <a:rPr lang="en-US" sz="4000" dirty="0"/>
              <a:t>Did you know?</a:t>
            </a:r>
            <a:endParaRPr lang="en-AU" sz="4000" dirty="0"/>
          </a:p>
        </p:txBody>
      </p:sp>
      <p:sp>
        <p:nvSpPr>
          <p:cNvPr id="2" name="TextBox 1">
            <a:extLst>
              <a:ext uri="{FF2B5EF4-FFF2-40B4-BE49-F238E27FC236}">
                <a16:creationId xmlns:a16="http://schemas.microsoft.com/office/drawing/2014/main" id="{F3108F89-A595-8787-41D2-32C19FB77FE8}"/>
              </a:ext>
            </a:extLst>
          </p:cNvPr>
          <p:cNvSpPr txBox="1"/>
          <p:nvPr/>
        </p:nvSpPr>
        <p:spPr>
          <a:xfrm>
            <a:off x="3459892" y="2622745"/>
            <a:ext cx="7387938" cy="954107"/>
          </a:xfrm>
          <a:prstGeom prst="rect">
            <a:avLst/>
          </a:prstGeom>
          <a:noFill/>
        </p:spPr>
        <p:txBody>
          <a:bodyPr wrap="square" rtlCol="0">
            <a:spAutoFit/>
          </a:bodyPr>
          <a:lstStyle/>
          <a:p>
            <a:pPr algn="l"/>
            <a:r>
              <a:rPr lang="en-US" sz="2800" b="1" i="0" dirty="0">
                <a:effectLst/>
              </a:rPr>
              <a:t>The "O" before an Irish name, such as "O'Reilly," means "descendant of.</a:t>
            </a:r>
            <a:endParaRPr lang="en-AU" sz="2800" b="1" dirty="0"/>
          </a:p>
        </p:txBody>
      </p:sp>
      <p:sp>
        <p:nvSpPr>
          <p:cNvPr id="6" name="TextBox 5">
            <a:extLst>
              <a:ext uri="{FF2B5EF4-FFF2-40B4-BE49-F238E27FC236}">
                <a16:creationId xmlns:a16="http://schemas.microsoft.com/office/drawing/2014/main" id="{EB409211-11B8-ECC7-0CC2-6AF8BC512106}"/>
              </a:ext>
            </a:extLst>
          </p:cNvPr>
          <p:cNvSpPr txBox="1"/>
          <p:nvPr/>
        </p:nvSpPr>
        <p:spPr>
          <a:xfrm>
            <a:off x="1548714" y="4070800"/>
            <a:ext cx="8488660" cy="2523768"/>
          </a:xfrm>
          <a:prstGeom prst="rect">
            <a:avLst/>
          </a:prstGeom>
          <a:noFill/>
        </p:spPr>
        <p:txBody>
          <a:bodyPr wrap="square" rtlCol="0">
            <a:spAutoFit/>
          </a:bodyPr>
          <a:lstStyle/>
          <a:p>
            <a:r>
              <a:rPr lang="en-US" sz="2800" b="1" i="0" dirty="0">
                <a:solidFill>
                  <a:schemeClr val="accent1">
                    <a:lumMod val="75000"/>
                  </a:schemeClr>
                </a:solidFill>
                <a:effectLst/>
                <a:latin typeface="inherit"/>
              </a:rPr>
              <a:t>The barman says to Paddy “Your glass is empty, fancy another one?”</a:t>
            </a:r>
            <a:br>
              <a:rPr lang="en-US" sz="2800" b="0" i="0" dirty="0">
                <a:solidFill>
                  <a:schemeClr val="accent1">
                    <a:lumMod val="75000"/>
                  </a:schemeClr>
                </a:solidFill>
                <a:effectLst/>
                <a:latin typeface="inherit"/>
              </a:rPr>
            </a:br>
            <a:endParaRPr lang="en-US" sz="2800" b="0" i="0" dirty="0">
              <a:solidFill>
                <a:schemeClr val="accent1">
                  <a:lumMod val="75000"/>
                </a:schemeClr>
              </a:solidFill>
              <a:effectLst/>
              <a:latin typeface="inherit"/>
            </a:endParaRPr>
          </a:p>
          <a:p>
            <a:r>
              <a:rPr lang="en-US" sz="2800" b="1" i="0" dirty="0" err="1">
                <a:solidFill>
                  <a:srgbClr val="7030A0"/>
                </a:solidFill>
                <a:effectLst/>
                <a:latin typeface="inherit"/>
              </a:rPr>
              <a:t>Lookin</a:t>
            </a:r>
            <a:r>
              <a:rPr lang="en-US" sz="2800" b="1" i="0" dirty="0">
                <a:solidFill>
                  <a:srgbClr val="7030A0"/>
                </a:solidFill>
                <a:effectLst/>
                <a:latin typeface="inherit"/>
              </a:rPr>
              <a:t>’ puzzled Paddy says “Why know would I be needed two empty </a:t>
            </a:r>
            <a:r>
              <a:rPr lang="en-US" sz="2800" b="1" i="0" dirty="0" err="1">
                <a:solidFill>
                  <a:srgbClr val="7030A0"/>
                </a:solidFill>
                <a:effectLst/>
                <a:latin typeface="inherit"/>
              </a:rPr>
              <a:t>feckin</a:t>
            </a:r>
            <a:r>
              <a:rPr lang="en-US" sz="2800" b="1" i="0" dirty="0">
                <a:solidFill>
                  <a:srgbClr val="7030A0"/>
                </a:solidFill>
                <a:effectLst/>
                <a:latin typeface="inherit"/>
              </a:rPr>
              <a:t> glasses?</a:t>
            </a:r>
          </a:p>
          <a:p>
            <a:endParaRPr lang="en-AU" dirty="0"/>
          </a:p>
        </p:txBody>
      </p:sp>
      <p:pic>
        <p:nvPicPr>
          <p:cNvPr id="7" name="Picture 2" descr="Irish Cartoon Pictures - Cliparts.co">
            <a:extLst>
              <a:ext uri="{FF2B5EF4-FFF2-40B4-BE49-F238E27FC236}">
                <a16:creationId xmlns:a16="http://schemas.microsoft.com/office/drawing/2014/main" id="{D7909F3A-702E-F675-7D3B-7A167575838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94851" y="3116693"/>
            <a:ext cx="1925295" cy="294208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cxnSp>
        <p:nvCxnSpPr>
          <p:cNvPr id="5" name="Straight Arrow Connector 4">
            <a:extLst>
              <a:ext uri="{FF2B5EF4-FFF2-40B4-BE49-F238E27FC236}">
                <a16:creationId xmlns:a16="http://schemas.microsoft.com/office/drawing/2014/main" id="{D0D38331-2A08-9BAD-6839-91C33C7BDD58}"/>
              </a:ext>
            </a:extLst>
          </p:cNvPr>
          <p:cNvCxnSpPr/>
          <p:nvPr/>
        </p:nvCxnSpPr>
        <p:spPr>
          <a:xfrm>
            <a:off x="123568" y="6763265"/>
            <a:ext cx="11970614" cy="0"/>
          </a:xfrm>
          <a:prstGeom prst="straightConnector1">
            <a:avLst/>
          </a:prstGeom>
          <a:ln w="57150">
            <a:solidFill>
              <a:schemeClr val="accent4">
                <a:lumMod val="20000"/>
                <a:lumOff val="8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3136297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advClick="0" advTm="15000">
        <p15:prstTrans prst="drape"/>
      </p:transition>
    </mc:Choice>
    <mc:Fallback>
      <p:transition spd="slow" advClick="0" advTm="1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4000" fill="hold"/>
                                        <p:tgtEl>
                                          <p:spTgt spid="5"/>
                                        </p:tgtEl>
                                        <p:attrNameLst>
                                          <p:attrName>ppt_x</p:attrName>
                                        </p:attrNameLst>
                                      </p:cBhvr>
                                      <p:tavLst>
                                        <p:tav tm="0">
                                          <p:val>
                                            <p:strVal val="0-#ppt_w/2"/>
                                          </p:val>
                                        </p:tav>
                                        <p:tav tm="100000">
                                          <p:val>
                                            <p:strVal val="#ppt_x"/>
                                          </p:val>
                                        </p:tav>
                                      </p:tavLst>
                                    </p:anim>
                                    <p:anim calcmode="lin" valueType="num">
                                      <p:cBhvr additive="base">
                                        <p:cTn id="8" dur="14000" fill="hold"/>
                                        <p:tgtEl>
                                          <p:spTgt spid="5"/>
                                        </p:tgtEl>
                                        <p:attrNameLst>
                                          <p:attrName>ppt_y</p:attrName>
                                        </p:attrNameLst>
                                      </p:cBhvr>
                                      <p:tavLst>
                                        <p:tav tm="0">
                                          <p:val>
                                            <p:strVal val="#ppt_y"/>
                                          </p:val>
                                        </p:tav>
                                        <p:tav tm="100000">
                                          <p:val>
                                            <p:strVal val="#ppt_y"/>
                                          </p:val>
                                        </p:tav>
                                      </p:tavLst>
                                    </p:anim>
                                  </p:childTnLst>
                                </p:cTn>
                              </p:par>
                              <p:par>
                                <p:cTn id="9" presetID="53" presetClass="entr" presetSubtype="16"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p:cTn id="11" dur="250" fill="hold"/>
                                        <p:tgtEl>
                                          <p:spTgt spid="10"/>
                                        </p:tgtEl>
                                        <p:attrNameLst>
                                          <p:attrName>ppt_w</p:attrName>
                                        </p:attrNameLst>
                                      </p:cBhvr>
                                      <p:tavLst>
                                        <p:tav tm="0">
                                          <p:val>
                                            <p:fltVal val="0"/>
                                          </p:val>
                                        </p:tav>
                                        <p:tav tm="100000">
                                          <p:val>
                                            <p:strVal val="#ppt_w"/>
                                          </p:val>
                                        </p:tav>
                                      </p:tavLst>
                                    </p:anim>
                                    <p:anim calcmode="lin" valueType="num">
                                      <p:cBhvr>
                                        <p:cTn id="12" dur="250" fill="hold"/>
                                        <p:tgtEl>
                                          <p:spTgt spid="10"/>
                                        </p:tgtEl>
                                        <p:attrNameLst>
                                          <p:attrName>ppt_h</p:attrName>
                                        </p:attrNameLst>
                                      </p:cBhvr>
                                      <p:tavLst>
                                        <p:tav tm="0">
                                          <p:val>
                                            <p:fltVal val="0"/>
                                          </p:val>
                                        </p:tav>
                                        <p:tav tm="100000">
                                          <p:val>
                                            <p:strVal val="#ppt_h"/>
                                          </p:val>
                                        </p:tav>
                                      </p:tavLst>
                                    </p:anim>
                                    <p:animEffect transition="in" filter="fade">
                                      <p:cBhvr>
                                        <p:cTn id="13" dur="250"/>
                                        <p:tgtEl>
                                          <p:spTgt spid="10"/>
                                        </p:tgtEl>
                                      </p:cBhvr>
                                    </p:animEffect>
                                  </p:childTnLst>
                                </p:cTn>
                              </p:par>
                              <p:par>
                                <p:cTn id="14" presetID="10" presetClass="entr" presetSubtype="0" fill="hold" grpId="0" nodeType="withEffect">
                                  <p:stCondLst>
                                    <p:cond delay="400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par>
                                <p:cTn id="17" presetID="10" presetClass="entr" presetSubtype="0" fill="hold" nodeType="withEffect">
                                  <p:stCondLst>
                                    <p:cond delay="400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DDB9FBD-1A38-DEF8-528E-2C79691A9449}"/>
              </a:ext>
            </a:extLst>
          </p:cNvPr>
          <p:cNvSpPr txBox="1"/>
          <p:nvPr/>
        </p:nvSpPr>
        <p:spPr>
          <a:xfrm>
            <a:off x="11257093" y="6396335"/>
            <a:ext cx="837089" cy="461665"/>
          </a:xfrm>
          <a:prstGeom prst="rect">
            <a:avLst/>
          </a:prstGeom>
          <a:noFill/>
        </p:spPr>
        <p:txBody>
          <a:bodyPr wrap="none" rtlCol="0">
            <a:spAutoFit/>
          </a:bodyPr>
          <a:lstStyle/>
          <a:p>
            <a:r>
              <a:rPr lang="en-US" sz="2400" dirty="0">
                <a:latin typeface="Blackadder ITC" panose="04020505051007020D02" pitchFamily="82" charset="0"/>
              </a:rPr>
              <a:t>A.N.</a:t>
            </a:r>
            <a:endParaRPr lang="en-AU" sz="2400" dirty="0">
              <a:latin typeface="Blackadder ITC" panose="04020505051007020D02" pitchFamily="82" charset="0"/>
            </a:endParaRPr>
          </a:p>
        </p:txBody>
      </p:sp>
      <p:sp>
        <p:nvSpPr>
          <p:cNvPr id="4" name="Title 1">
            <a:extLst>
              <a:ext uri="{FF2B5EF4-FFF2-40B4-BE49-F238E27FC236}">
                <a16:creationId xmlns:a16="http://schemas.microsoft.com/office/drawing/2014/main" id="{A62C2E1E-C2F3-A5BD-C2A2-DF3AC17E9886}"/>
              </a:ext>
            </a:extLst>
          </p:cNvPr>
          <p:cNvSpPr txBox="1">
            <a:spLocks/>
          </p:cNvSpPr>
          <p:nvPr/>
        </p:nvSpPr>
        <p:spPr>
          <a:xfrm>
            <a:off x="1124033" y="354823"/>
            <a:ext cx="2802430" cy="47783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1" dirty="0">
                <a:latin typeface="Viner Hand ITC" panose="03070502030502020203" pitchFamily="66" charset="0"/>
              </a:rPr>
              <a:t>Travel Quiz</a:t>
            </a:r>
            <a:endParaRPr lang="en-AU" sz="3200" b="1" dirty="0">
              <a:latin typeface="Viner Hand ITC" panose="03070502030502020203" pitchFamily="66" charset="0"/>
            </a:endParaRPr>
          </a:p>
        </p:txBody>
      </p:sp>
      <p:sp>
        <p:nvSpPr>
          <p:cNvPr id="6" name="TextBox 5">
            <a:extLst>
              <a:ext uri="{FF2B5EF4-FFF2-40B4-BE49-F238E27FC236}">
                <a16:creationId xmlns:a16="http://schemas.microsoft.com/office/drawing/2014/main" id="{C2B71E2E-F877-61E7-FAF1-9EB8ACBA3973}"/>
              </a:ext>
            </a:extLst>
          </p:cNvPr>
          <p:cNvSpPr txBox="1"/>
          <p:nvPr/>
        </p:nvSpPr>
        <p:spPr>
          <a:xfrm>
            <a:off x="7296346" y="944406"/>
            <a:ext cx="4541428" cy="5632311"/>
          </a:xfrm>
          <a:prstGeom prst="rect">
            <a:avLst/>
          </a:prstGeom>
          <a:noFill/>
        </p:spPr>
        <p:txBody>
          <a:bodyPr wrap="square" rtlCol="0">
            <a:spAutoFit/>
          </a:bodyPr>
          <a:lstStyle/>
          <a:p>
            <a:r>
              <a:rPr lang="en-US" sz="4000" b="1" dirty="0">
                <a:solidFill>
                  <a:srgbClr val="FF0000"/>
                </a:solidFill>
              </a:rPr>
              <a:t>B) Lisbon</a:t>
            </a:r>
          </a:p>
          <a:p>
            <a:r>
              <a:rPr lang="en-AU" sz="3200" dirty="0"/>
              <a:t>These hills were São Roque, São Jorge, São Vicente, Santo André, Santa Catarina, Chagas and </a:t>
            </a:r>
            <a:r>
              <a:rPr lang="en-AU" sz="3200" dirty="0" err="1"/>
              <a:t>Sant'Ana</a:t>
            </a:r>
            <a:r>
              <a:rPr lang="en-AU" sz="3200" dirty="0"/>
              <a:t>. These hills are still important points of the city today, integrating several poems and songs that talk about the Portuguese capital.</a:t>
            </a:r>
            <a:endParaRPr lang="en-US" sz="3200" b="1" dirty="0"/>
          </a:p>
        </p:txBody>
      </p:sp>
      <p:pic>
        <p:nvPicPr>
          <p:cNvPr id="3" name="Picture 2" descr="A plane flying around the earth&#10;&#10;Description automatically generated">
            <a:extLst>
              <a:ext uri="{FF2B5EF4-FFF2-40B4-BE49-F238E27FC236}">
                <a16:creationId xmlns:a16="http://schemas.microsoft.com/office/drawing/2014/main" id="{66AB8F0C-89BC-83A2-A481-C3C15B042E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8787" y="243077"/>
            <a:ext cx="688848" cy="490728"/>
          </a:xfrm>
          <a:prstGeom prst="rect">
            <a:avLst/>
          </a:prstGeom>
        </p:spPr>
      </p:pic>
      <p:sp>
        <p:nvSpPr>
          <p:cNvPr id="7" name="TextBox 6">
            <a:extLst>
              <a:ext uri="{FF2B5EF4-FFF2-40B4-BE49-F238E27FC236}">
                <a16:creationId xmlns:a16="http://schemas.microsoft.com/office/drawing/2014/main" id="{2749E21B-EBA2-FB7E-AB48-BE94E420F4C0}"/>
              </a:ext>
            </a:extLst>
          </p:cNvPr>
          <p:cNvSpPr txBox="1"/>
          <p:nvPr/>
        </p:nvSpPr>
        <p:spPr>
          <a:xfrm>
            <a:off x="354226" y="944406"/>
            <a:ext cx="4728520" cy="4524315"/>
          </a:xfrm>
          <a:prstGeom prst="rect">
            <a:avLst/>
          </a:prstGeom>
          <a:noFill/>
        </p:spPr>
        <p:txBody>
          <a:bodyPr wrap="square">
            <a:spAutoFit/>
          </a:bodyPr>
          <a:lstStyle/>
          <a:p>
            <a:r>
              <a:rPr lang="en-US" sz="3600" b="1" dirty="0"/>
              <a:t>Which city is known as the “City of Seven Hills”?</a:t>
            </a:r>
          </a:p>
          <a:p>
            <a:br>
              <a:rPr lang="en-US" sz="3600" b="1" dirty="0"/>
            </a:br>
            <a:r>
              <a:rPr lang="en-US" sz="3600" b="1" dirty="0"/>
              <a:t>A) Paris</a:t>
            </a:r>
          </a:p>
          <a:p>
            <a:r>
              <a:rPr lang="en-US" sz="3600" b="1" dirty="0"/>
              <a:t>B) Lisbon</a:t>
            </a:r>
          </a:p>
          <a:p>
            <a:r>
              <a:rPr lang="en-US" sz="3600" b="1" dirty="0"/>
              <a:t>C) Athens</a:t>
            </a:r>
          </a:p>
          <a:p>
            <a:r>
              <a:rPr lang="en-US" sz="3600" b="1" dirty="0"/>
              <a:t>D) Barcelona</a:t>
            </a:r>
            <a:endParaRPr lang="en-AU" sz="3600" b="1" dirty="0"/>
          </a:p>
        </p:txBody>
      </p:sp>
      <p:pic>
        <p:nvPicPr>
          <p:cNvPr id="1026" name="Picture 2" descr="Top 10 Things To See and Do In Lisbon | X Days In Y">
            <a:extLst>
              <a:ext uri="{FF2B5EF4-FFF2-40B4-BE49-F238E27FC236}">
                <a16:creationId xmlns:a16="http://schemas.microsoft.com/office/drawing/2014/main" id="{EF38A06C-D804-578F-6C65-7C2CF747876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50581"/>
          <a:stretch/>
        </p:blipFill>
        <p:spPr bwMode="auto">
          <a:xfrm>
            <a:off x="4394315" y="1630469"/>
            <a:ext cx="2592032" cy="486570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cxnSp>
        <p:nvCxnSpPr>
          <p:cNvPr id="2" name="Straight Arrow Connector 1">
            <a:extLst>
              <a:ext uri="{FF2B5EF4-FFF2-40B4-BE49-F238E27FC236}">
                <a16:creationId xmlns:a16="http://schemas.microsoft.com/office/drawing/2014/main" id="{7B73A0CC-CFA8-D946-F2F7-E9C37125157C}"/>
              </a:ext>
            </a:extLst>
          </p:cNvPr>
          <p:cNvCxnSpPr/>
          <p:nvPr/>
        </p:nvCxnSpPr>
        <p:spPr>
          <a:xfrm>
            <a:off x="123568" y="6763265"/>
            <a:ext cx="11970614" cy="0"/>
          </a:xfrm>
          <a:prstGeom prst="straightConnector1">
            <a:avLst/>
          </a:prstGeom>
          <a:ln w="5715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957725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22000">
        <p15:prstTrans prst="drape"/>
      </p:transition>
    </mc:Choice>
    <mc:Fallback xmlns="">
      <p:transition spd="slow" advClick="0" advTm="2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1000" fill="hold"/>
                                        <p:tgtEl>
                                          <p:spTgt spid="2"/>
                                        </p:tgtEl>
                                        <p:attrNameLst>
                                          <p:attrName>ppt_x</p:attrName>
                                        </p:attrNameLst>
                                      </p:cBhvr>
                                      <p:tavLst>
                                        <p:tav tm="0">
                                          <p:val>
                                            <p:strVal val="0-#ppt_w/2"/>
                                          </p:val>
                                        </p:tav>
                                        <p:tav tm="100000">
                                          <p:val>
                                            <p:strVal val="#ppt_x"/>
                                          </p:val>
                                        </p:tav>
                                      </p:tavLst>
                                    </p:anim>
                                    <p:anim calcmode="lin" valueType="num">
                                      <p:cBhvr additive="base">
                                        <p:cTn id="8" dur="110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11000"/>
                            </p:stCondLst>
                            <p:childTnLst>
                              <p:par>
                                <p:cTn id="10" presetID="26" presetClass="entr" presetSubtype="0"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80">
                                          <p:stCondLst>
                                            <p:cond delay="0"/>
                                          </p:stCondLst>
                                        </p:cTn>
                                        <p:tgtEl>
                                          <p:spTgt spid="6"/>
                                        </p:tgtEl>
                                      </p:cBhvr>
                                    </p:animEffect>
                                    <p:anim calcmode="lin" valueType="num">
                                      <p:cBhvr>
                                        <p:cTn id="13"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8" dur="26">
                                          <p:stCondLst>
                                            <p:cond delay="650"/>
                                          </p:stCondLst>
                                        </p:cTn>
                                        <p:tgtEl>
                                          <p:spTgt spid="6"/>
                                        </p:tgtEl>
                                      </p:cBhvr>
                                      <p:to x="100000" y="60000"/>
                                    </p:animScale>
                                    <p:animScale>
                                      <p:cBhvr>
                                        <p:cTn id="19" dur="166" decel="50000">
                                          <p:stCondLst>
                                            <p:cond delay="676"/>
                                          </p:stCondLst>
                                        </p:cTn>
                                        <p:tgtEl>
                                          <p:spTgt spid="6"/>
                                        </p:tgtEl>
                                      </p:cBhvr>
                                      <p:to x="100000" y="100000"/>
                                    </p:animScale>
                                    <p:animScale>
                                      <p:cBhvr>
                                        <p:cTn id="20" dur="26">
                                          <p:stCondLst>
                                            <p:cond delay="1312"/>
                                          </p:stCondLst>
                                        </p:cTn>
                                        <p:tgtEl>
                                          <p:spTgt spid="6"/>
                                        </p:tgtEl>
                                      </p:cBhvr>
                                      <p:to x="100000" y="80000"/>
                                    </p:animScale>
                                    <p:animScale>
                                      <p:cBhvr>
                                        <p:cTn id="21" dur="166" decel="50000">
                                          <p:stCondLst>
                                            <p:cond delay="1338"/>
                                          </p:stCondLst>
                                        </p:cTn>
                                        <p:tgtEl>
                                          <p:spTgt spid="6"/>
                                        </p:tgtEl>
                                      </p:cBhvr>
                                      <p:to x="100000" y="100000"/>
                                    </p:animScale>
                                    <p:animScale>
                                      <p:cBhvr>
                                        <p:cTn id="22" dur="26">
                                          <p:stCondLst>
                                            <p:cond delay="1642"/>
                                          </p:stCondLst>
                                        </p:cTn>
                                        <p:tgtEl>
                                          <p:spTgt spid="6"/>
                                        </p:tgtEl>
                                      </p:cBhvr>
                                      <p:to x="100000" y="90000"/>
                                    </p:animScale>
                                    <p:animScale>
                                      <p:cBhvr>
                                        <p:cTn id="23" dur="166" decel="50000">
                                          <p:stCondLst>
                                            <p:cond delay="1668"/>
                                          </p:stCondLst>
                                        </p:cTn>
                                        <p:tgtEl>
                                          <p:spTgt spid="6"/>
                                        </p:tgtEl>
                                      </p:cBhvr>
                                      <p:to x="100000" y="100000"/>
                                    </p:animScale>
                                    <p:animScale>
                                      <p:cBhvr>
                                        <p:cTn id="24" dur="26">
                                          <p:stCondLst>
                                            <p:cond delay="1808"/>
                                          </p:stCondLst>
                                        </p:cTn>
                                        <p:tgtEl>
                                          <p:spTgt spid="6"/>
                                        </p:tgtEl>
                                      </p:cBhvr>
                                      <p:to x="100000" y="95000"/>
                                    </p:animScale>
                                    <p:animScale>
                                      <p:cBhvr>
                                        <p:cTn id="25"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DDB9FBD-1A38-DEF8-528E-2C79691A9449}"/>
              </a:ext>
            </a:extLst>
          </p:cNvPr>
          <p:cNvSpPr txBox="1"/>
          <p:nvPr/>
        </p:nvSpPr>
        <p:spPr>
          <a:xfrm>
            <a:off x="11257093" y="6396335"/>
            <a:ext cx="837089" cy="461665"/>
          </a:xfrm>
          <a:prstGeom prst="rect">
            <a:avLst/>
          </a:prstGeom>
          <a:noFill/>
        </p:spPr>
        <p:txBody>
          <a:bodyPr wrap="none" rtlCol="0">
            <a:spAutoFit/>
          </a:bodyPr>
          <a:lstStyle/>
          <a:p>
            <a:r>
              <a:rPr lang="en-US" sz="2400" dirty="0">
                <a:latin typeface="Blackadder ITC" panose="04020505051007020D02" pitchFamily="82" charset="0"/>
              </a:rPr>
              <a:t>A.N.</a:t>
            </a:r>
            <a:endParaRPr lang="en-AU" sz="2400" dirty="0">
              <a:latin typeface="Blackadder ITC" panose="04020505051007020D02" pitchFamily="82" charset="0"/>
            </a:endParaRPr>
          </a:p>
        </p:txBody>
      </p:sp>
      <p:sp>
        <p:nvSpPr>
          <p:cNvPr id="4" name="Title 1">
            <a:extLst>
              <a:ext uri="{FF2B5EF4-FFF2-40B4-BE49-F238E27FC236}">
                <a16:creationId xmlns:a16="http://schemas.microsoft.com/office/drawing/2014/main" id="{A62C2E1E-C2F3-A5BD-C2A2-DF3AC17E9886}"/>
              </a:ext>
            </a:extLst>
          </p:cNvPr>
          <p:cNvSpPr txBox="1">
            <a:spLocks/>
          </p:cNvSpPr>
          <p:nvPr/>
        </p:nvSpPr>
        <p:spPr>
          <a:xfrm>
            <a:off x="1124033" y="354823"/>
            <a:ext cx="2802430" cy="47783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1" dirty="0">
                <a:latin typeface="Viner Hand ITC" panose="03070502030502020203" pitchFamily="66" charset="0"/>
              </a:rPr>
              <a:t>Travel Quiz</a:t>
            </a:r>
            <a:endParaRPr lang="en-AU" sz="3200" b="1" dirty="0">
              <a:latin typeface="Viner Hand ITC" panose="03070502030502020203" pitchFamily="66" charset="0"/>
            </a:endParaRPr>
          </a:p>
        </p:txBody>
      </p:sp>
      <p:sp>
        <p:nvSpPr>
          <p:cNvPr id="6" name="TextBox 5">
            <a:extLst>
              <a:ext uri="{FF2B5EF4-FFF2-40B4-BE49-F238E27FC236}">
                <a16:creationId xmlns:a16="http://schemas.microsoft.com/office/drawing/2014/main" id="{C2B71E2E-F877-61E7-FAF1-9EB8ACBA3973}"/>
              </a:ext>
            </a:extLst>
          </p:cNvPr>
          <p:cNvSpPr txBox="1"/>
          <p:nvPr/>
        </p:nvSpPr>
        <p:spPr>
          <a:xfrm>
            <a:off x="7216346" y="544296"/>
            <a:ext cx="4877318" cy="5970865"/>
          </a:xfrm>
          <a:prstGeom prst="rect">
            <a:avLst/>
          </a:prstGeom>
          <a:noFill/>
        </p:spPr>
        <p:txBody>
          <a:bodyPr wrap="square" rtlCol="0">
            <a:spAutoFit/>
          </a:bodyPr>
          <a:lstStyle/>
          <a:p>
            <a:r>
              <a:rPr lang="en-US" sz="4000" b="1" dirty="0">
                <a:solidFill>
                  <a:srgbClr val="FF0000"/>
                </a:solidFill>
              </a:rPr>
              <a:t>C) Toucan</a:t>
            </a:r>
          </a:p>
          <a:p>
            <a:endParaRPr lang="en-US" dirty="0"/>
          </a:p>
          <a:p>
            <a:r>
              <a:rPr lang="en-US" sz="3600" dirty="0"/>
              <a:t>This adaptation is one of the best heat regulating systems in the entire animal kingdom. Arteries in their bills expand when the bird gets hot; and release heat.  Their bill is made of a spongy substance called keratin. </a:t>
            </a:r>
            <a:endParaRPr lang="en-US" sz="3600" b="1" dirty="0"/>
          </a:p>
        </p:txBody>
      </p:sp>
      <p:pic>
        <p:nvPicPr>
          <p:cNvPr id="3" name="Picture 2" descr="A plane flying around the earth&#10;&#10;Description automatically generated">
            <a:extLst>
              <a:ext uri="{FF2B5EF4-FFF2-40B4-BE49-F238E27FC236}">
                <a16:creationId xmlns:a16="http://schemas.microsoft.com/office/drawing/2014/main" id="{66AB8F0C-89BC-83A2-A481-C3C15B042E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8787" y="243077"/>
            <a:ext cx="688848" cy="490728"/>
          </a:xfrm>
          <a:prstGeom prst="rect">
            <a:avLst/>
          </a:prstGeom>
        </p:spPr>
      </p:pic>
      <p:sp>
        <p:nvSpPr>
          <p:cNvPr id="7" name="TextBox 6">
            <a:extLst>
              <a:ext uri="{FF2B5EF4-FFF2-40B4-BE49-F238E27FC236}">
                <a16:creationId xmlns:a16="http://schemas.microsoft.com/office/drawing/2014/main" id="{2749E21B-EBA2-FB7E-AB48-BE94E420F4C0}"/>
              </a:ext>
            </a:extLst>
          </p:cNvPr>
          <p:cNvSpPr txBox="1"/>
          <p:nvPr/>
        </p:nvSpPr>
        <p:spPr>
          <a:xfrm>
            <a:off x="354225" y="944406"/>
            <a:ext cx="5074510" cy="5170646"/>
          </a:xfrm>
          <a:prstGeom prst="rect">
            <a:avLst/>
          </a:prstGeom>
          <a:noFill/>
        </p:spPr>
        <p:txBody>
          <a:bodyPr wrap="square">
            <a:spAutoFit/>
          </a:bodyPr>
          <a:lstStyle/>
          <a:p>
            <a:r>
              <a:rPr lang="en-US" sz="3000" b="1" i="0" dirty="0">
                <a:effectLst/>
              </a:rPr>
              <a:t>These South American birds have larger bills, in comparison to the size of their body, than any other bird in the world.  The large bill helps them keep cool in the hot environment in which they live. </a:t>
            </a:r>
            <a:br>
              <a:rPr lang="en-US" sz="3000" b="1" dirty="0"/>
            </a:br>
            <a:r>
              <a:rPr lang="en-US" sz="3000" b="1" i="0" dirty="0">
                <a:effectLst/>
              </a:rPr>
              <a:t>   A)   Amazon Kingfisher</a:t>
            </a:r>
            <a:br>
              <a:rPr lang="en-US" sz="3000" b="1" i="0" dirty="0">
                <a:effectLst/>
              </a:rPr>
            </a:br>
            <a:r>
              <a:rPr lang="en-US" sz="3000" b="1" i="0" dirty="0">
                <a:effectLst/>
              </a:rPr>
              <a:t>   B)   Plumbeous Ibis</a:t>
            </a:r>
            <a:br>
              <a:rPr lang="en-US" sz="3000" b="1" i="0" dirty="0">
                <a:effectLst/>
              </a:rPr>
            </a:br>
            <a:r>
              <a:rPr lang="en-US" sz="3000" b="1" i="0" dirty="0">
                <a:effectLst/>
              </a:rPr>
              <a:t>   C)   Toucan</a:t>
            </a:r>
            <a:endParaRPr lang="en-AU" sz="3000" b="1" dirty="0"/>
          </a:p>
        </p:txBody>
      </p:sp>
      <p:pic>
        <p:nvPicPr>
          <p:cNvPr id="1026" name="Picture 2" descr="Great Animated Bird Gifs at Best Animations | Bird gif ...">
            <a:extLst>
              <a:ext uri="{FF2B5EF4-FFF2-40B4-BE49-F238E27FC236}">
                <a16:creationId xmlns:a16="http://schemas.microsoft.com/office/drawing/2014/main" id="{A465733A-EB79-A0BD-3778-39D806C83B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11558" y="3337405"/>
            <a:ext cx="3304788" cy="3394967"/>
          </a:xfrm>
          <a:prstGeom prst="rect">
            <a:avLst/>
          </a:prstGeom>
          <a:noFill/>
          <a:extLst>
            <a:ext uri="{909E8E84-426E-40DD-AFC4-6F175D3DCCD1}">
              <a14:hiddenFill xmlns:a14="http://schemas.microsoft.com/office/drawing/2010/main">
                <a:solidFill>
                  <a:srgbClr val="FFFFFF"/>
                </a:solidFill>
              </a14:hiddenFill>
            </a:ext>
          </a:extLst>
        </p:spPr>
      </p:pic>
      <p:cxnSp>
        <p:nvCxnSpPr>
          <p:cNvPr id="2" name="Straight Arrow Connector 1">
            <a:extLst>
              <a:ext uri="{FF2B5EF4-FFF2-40B4-BE49-F238E27FC236}">
                <a16:creationId xmlns:a16="http://schemas.microsoft.com/office/drawing/2014/main" id="{71DD72E9-9453-FE79-5CD8-79E826C85116}"/>
              </a:ext>
            </a:extLst>
          </p:cNvPr>
          <p:cNvCxnSpPr/>
          <p:nvPr/>
        </p:nvCxnSpPr>
        <p:spPr>
          <a:xfrm>
            <a:off x="123568" y="6763265"/>
            <a:ext cx="11970614" cy="0"/>
          </a:xfrm>
          <a:prstGeom prst="straightConnector1">
            <a:avLst/>
          </a:prstGeom>
          <a:ln w="5715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268806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22000">
        <p15:prstTrans prst="drape"/>
      </p:transition>
    </mc:Choice>
    <mc:Fallback xmlns="">
      <p:transition spd="slow" advClick="0" advTm="2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1000" fill="hold"/>
                                        <p:tgtEl>
                                          <p:spTgt spid="2"/>
                                        </p:tgtEl>
                                        <p:attrNameLst>
                                          <p:attrName>ppt_x</p:attrName>
                                        </p:attrNameLst>
                                      </p:cBhvr>
                                      <p:tavLst>
                                        <p:tav tm="0">
                                          <p:val>
                                            <p:strVal val="0-#ppt_w/2"/>
                                          </p:val>
                                        </p:tav>
                                        <p:tav tm="100000">
                                          <p:val>
                                            <p:strVal val="#ppt_x"/>
                                          </p:val>
                                        </p:tav>
                                      </p:tavLst>
                                    </p:anim>
                                    <p:anim calcmode="lin" valueType="num">
                                      <p:cBhvr additive="base">
                                        <p:cTn id="8" dur="110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11000"/>
                            </p:stCondLst>
                            <p:childTnLst>
                              <p:par>
                                <p:cTn id="10" presetID="26" presetClass="entr" presetSubtype="0"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80">
                                          <p:stCondLst>
                                            <p:cond delay="0"/>
                                          </p:stCondLst>
                                        </p:cTn>
                                        <p:tgtEl>
                                          <p:spTgt spid="6"/>
                                        </p:tgtEl>
                                      </p:cBhvr>
                                    </p:animEffect>
                                    <p:anim calcmode="lin" valueType="num">
                                      <p:cBhvr>
                                        <p:cTn id="13"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8" dur="26">
                                          <p:stCondLst>
                                            <p:cond delay="650"/>
                                          </p:stCondLst>
                                        </p:cTn>
                                        <p:tgtEl>
                                          <p:spTgt spid="6"/>
                                        </p:tgtEl>
                                      </p:cBhvr>
                                      <p:to x="100000" y="60000"/>
                                    </p:animScale>
                                    <p:animScale>
                                      <p:cBhvr>
                                        <p:cTn id="19" dur="166" decel="50000">
                                          <p:stCondLst>
                                            <p:cond delay="676"/>
                                          </p:stCondLst>
                                        </p:cTn>
                                        <p:tgtEl>
                                          <p:spTgt spid="6"/>
                                        </p:tgtEl>
                                      </p:cBhvr>
                                      <p:to x="100000" y="100000"/>
                                    </p:animScale>
                                    <p:animScale>
                                      <p:cBhvr>
                                        <p:cTn id="20" dur="26">
                                          <p:stCondLst>
                                            <p:cond delay="1312"/>
                                          </p:stCondLst>
                                        </p:cTn>
                                        <p:tgtEl>
                                          <p:spTgt spid="6"/>
                                        </p:tgtEl>
                                      </p:cBhvr>
                                      <p:to x="100000" y="80000"/>
                                    </p:animScale>
                                    <p:animScale>
                                      <p:cBhvr>
                                        <p:cTn id="21" dur="166" decel="50000">
                                          <p:stCondLst>
                                            <p:cond delay="1338"/>
                                          </p:stCondLst>
                                        </p:cTn>
                                        <p:tgtEl>
                                          <p:spTgt spid="6"/>
                                        </p:tgtEl>
                                      </p:cBhvr>
                                      <p:to x="100000" y="100000"/>
                                    </p:animScale>
                                    <p:animScale>
                                      <p:cBhvr>
                                        <p:cTn id="22" dur="26">
                                          <p:stCondLst>
                                            <p:cond delay="1642"/>
                                          </p:stCondLst>
                                        </p:cTn>
                                        <p:tgtEl>
                                          <p:spTgt spid="6"/>
                                        </p:tgtEl>
                                      </p:cBhvr>
                                      <p:to x="100000" y="90000"/>
                                    </p:animScale>
                                    <p:animScale>
                                      <p:cBhvr>
                                        <p:cTn id="23" dur="166" decel="50000">
                                          <p:stCondLst>
                                            <p:cond delay="1668"/>
                                          </p:stCondLst>
                                        </p:cTn>
                                        <p:tgtEl>
                                          <p:spTgt spid="6"/>
                                        </p:tgtEl>
                                      </p:cBhvr>
                                      <p:to x="100000" y="100000"/>
                                    </p:animScale>
                                    <p:animScale>
                                      <p:cBhvr>
                                        <p:cTn id="24" dur="26">
                                          <p:stCondLst>
                                            <p:cond delay="1808"/>
                                          </p:stCondLst>
                                        </p:cTn>
                                        <p:tgtEl>
                                          <p:spTgt spid="6"/>
                                        </p:tgtEl>
                                      </p:cBhvr>
                                      <p:to x="100000" y="95000"/>
                                    </p:animScale>
                                    <p:animScale>
                                      <p:cBhvr>
                                        <p:cTn id="25"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DDB9FBD-1A38-DEF8-528E-2C79691A9449}"/>
              </a:ext>
            </a:extLst>
          </p:cNvPr>
          <p:cNvSpPr txBox="1"/>
          <p:nvPr/>
        </p:nvSpPr>
        <p:spPr>
          <a:xfrm>
            <a:off x="11257093" y="6396335"/>
            <a:ext cx="837089" cy="461665"/>
          </a:xfrm>
          <a:prstGeom prst="rect">
            <a:avLst/>
          </a:prstGeom>
          <a:noFill/>
        </p:spPr>
        <p:txBody>
          <a:bodyPr wrap="none" rtlCol="0">
            <a:spAutoFit/>
          </a:bodyPr>
          <a:lstStyle/>
          <a:p>
            <a:r>
              <a:rPr lang="en-US" sz="2400" dirty="0">
                <a:latin typeface="Blackadder ITC" panose="04020505051007020D02" pitchFamily="82" charset="0"/>
              </a:rPr>
              <a:t>A.N.</a:t>
            </a:r>
            <a:endParaRPr lang="en-AU" sz="2400" dirty="0">
              <a:latin typeface="Blackadder ITC" panose="04020505051007020D02" pitchFamily="82" charset="0"/>
            </a:endParaRPr>
          </a:p>
        </p:txBody>
      </p:sp>
      <p:sp>
        <p:nvSpPr>
          <p:cNvPr id="4" name="Title 1">
            <a:extLst>
              <a:ext uri="{FF2B5EF4-FFF2-40B4-BE49-F238E27FC236}">
                <a16:creationId xmlns:a16="http://schemas.microsoft.com/office/drawing/2014/main" id="{A62C2E1E-C2F3-A5BD-C2A2-DF3AC17E9886}"/>
              </a:ext>
            </a:extLst>
          </p:cNvPr>
          <p:cNvSpPr txBox="1">
            <a:spLocks/>
          </p:cNvSpPr>
          <p:nvPr/>
        </p:nvSpPr>
        <p:spPr>
          <a:xfrm>
            <a:off x="1124033" y="354823"/>
            <a:ext cx="2802430" cy="47783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1" dirty="0">
                <a:latin typeface="Viner Hand ITC" panose="03070502030502020203" pitchFamily="66" charset="0"/>
              </a:rPr>
              <a:t>Travel Quiz</a:t>
            </a:r>
            <a:endParaRPr lang="en-AU" sz="3200" b="1" dirty="0">
              <a:latin typeface="Viner Hand ITC" panose="03070502030502020203" pitchFamily="66" charset="0"/>
            </a:endParaRPr>
          </a:p>
        </p:txBody>
      </p:sp>
      <p:sp>
        <p:nvSpPr>
          <p:cNvPr id="6" name="TextBox 5">
            <a:extLst>
              <a:ext uri="{FF2B5EF4-FFF2-40B4-BE49-F238E27FC236}">
                <a16:creationId xmlns:a16="http://schemas.microsoft.com/office/drawing/2014/main" id="{C2B71E2E-F877-61E7-FAF1-9EB8ACBA3973}"/>
              </a:ext>
            </a:extLst>
          </p:cNvPr>
          <p:cNvSpPr txBox="1"/>
          <p:nvPr/>
        </p:nvSpPr>
        <p:spPr>
          <a:xfrm>
            <a:off x="7356389" y="488441"/>
            <a:ext cx="4835611" cy="5755422"/>
          </a:xfrm>
          <a:prstGeom prst="rect">
            <a:avLst/>
          </a:prstGeom>
          <a:noFill/>
        </p:spPr>
        <p:txBody>
          <a:bodyPr wrap="square" rtlCol="0">
            <a:spAutoFit/>
          </a:bodyPr>
          <a:lstStyle/>
          <a:p>
            <a:r>
              <a:rPr lang="en-US" sz="4000" b="1" dirty="0">
                <a:solidFill>
                  <a:srgbClr val="FF0000"/>
                </a:solidFill>
              </a:rPr>
              <a:t>C)   To get rid of garbage</a:t>
            </a:r>
          </a:p>
          <a:p>
            <a:r>
              <a:rPr lang="en-US" sz="3200" dirty="0"/>
              <a:t>The song of the trash truck is a musical call to action. A tune (traditionally Für Elise or The Maiden's Prayer) to remind you to bring your waste to the curb. It needs to be done. Taiwan has a population density of 1,742 people per square mile.</a:t>
            </a:r>
          </a:p>
        </p:txBody>
      </p:sp>
      <p:pic>
        <p:nvPicPr>
          <p:cNvPr id="3" name="Picture 2" descr="A plane flying around the earth&#10;&#10;Description automatically generated">
            <a:extLst>
              <a:ext uri="{FF2B5EF4-FFF2-40B4-BE49-F238E27FC236}">
                <a16:creationId xmlns:a16="http://schemas.microsoft.com/office/drawing/2014/main" id="{66AB8F0C-89BC-83A2-A481-C3C15B042E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8787" y="243077"/>
            <a:ext cx="688848" cy="490728"/>
          </a:xfrm>
          <a:prstGeom prst="rect">
            <a:avLst/>
          </a:prstGeom>
        </p:spPr>
      </p:pic>
      <p:sp>
        <p:nvSpPr>
          <p:cNvPr id="7" name="TextBox 6">
            <a:extLst>
              <a:ext uri="{FF2B5EF4-FFF2-40B4-BE49-F238E27FC236}">
                <a16:creationId xmlns:a16="http://schemas.microsoft.com/office/drawing/2014/main" id="{2749E21B-EBA2-FB7E-AB48-BE94E420F4C0}"/>
              </a:ext>
            </a:extLst>
          </p:cNvPr>
          <p:cNvSpPr txBox="1"/>
          <p:nvPr/>
        </p:nvSpPr>
        <p:spPr>
          <a:xfrm>
            <a:off x="354225" y="944406"/>
            <a:ext cx="5074510" cy="5509200"/>
          </a:xfrm>
          <a:prstGeom prst="rect">
            <a:avLst/>
          </a:prstGeom>
          <a:noFill/>
        </p:spPr>
        <p:txBody>
          <a:bodyPr wrap="square">
            <a:spAutoFit/>
          </a:bodyPr>
          <a:lstStyle/>
          <a:p>
            <a:r>
              <a:rPr lang="en-US" sz="3200" b="1" i="0" dirty="0">
                <a:effectLst/>
              </a:rPr>
              <a:t>When residents hear Beethoven’s “Für Elise” playing in the streets of Taipei, the whole neighborhood rushes outside.  Why</a:t>
            </a:r>
            <a:br>
              <a:rPr lang="en-US" sz="3200" b="1" dirty="0"/>
            </a:br>
            <a:br>
              <a:rPr lang="en-US" sz="3200" b="1" dirty="0"/>
            </a:br>
            <a:r>
              <a:rPr lang="en-US" sz="3200" b="1" i="0" dirty="0">
                <a:effectLst/>
              </a:rPr>
              <a:t>   A)   Mobile ice cream vendor nearby.</a:t>
            </a:r>
            <a:br>
              <a:rPr lang="en-US" sz="3200" b="1" dirty="0"/>
            </a:br>
            <a:r>
              <a:rPr lang="en-US" sz="3200" b="1" i="0" dirty="0">
                <a:effectLst/>
              </a:rPr>
              <a:t>   B)   Emergency signal.</a:t>
            </a:r>
            <a:br>
              <a:rPr lang="en-US" sz="3200" b="1" i="0" dirty="0">
                <a:effectLst/>
              </a:rPr>
            </a:br>
            <a:r>
              <a:rPr lang="en-US" sz="3200" b="1" i="0" dirty="0">
                <a:effectLst/>
              </a:rPr>
              <a:t>   C)   To get rid of garbage</a:t>
            </a:r>
            <a:endParaRPr lang="en-AU" sz="3200" b="1" dirty="0"/>
          </a:p>
        </p:txBody>
      </p:sp>
      <p:pic>
        <p:nvPicPr>
          <p:cNvPr id="1026" name="Picture 2" descr="Conductor Graphics and Animated Gifs">
            <a:extLst>
              <a:ext uri="{FF2B5EF4-FFF2-40B4-BE49-F238E27FC236}">
                <a16:creationId xmlns:a16="http://schemas.microsoft.com/office/drawing/2014/main" id="{E7B67E58-308D-2C37-21AC-0AD7248A46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2043" y="2871328"/>
            <a:ext cx="2310456" cy="231045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cxnSp>
        <p:nvCxnSpPr>
          <p:cNvPr id="2" name="Straight Arrow Connector 1">
            <a:extLst>
              <a:ext uri="{FF2B5EF4-FFF2-40B4-BE49-F238E27FC236}">
                <a16:creationId xmlns:a16="http://schemas.microsoft.com/office/drawing/2014/main" id="{E5C5613A-6A93-8C66-E13B-252FD0BC2573}"/>
              </a:ext>
            </a:extLst>
          </p:cNvPr>
          <p:cNvCxnSpPr/>
          <p:nvPr/>
        </p:nvCxnSpPr>
        <p:spPr>
          <a:xfrm>
            <a:off x="123568" y="6763265"/>
            <a:ext cx="11970614" cy="0"/>
          </a:xfrm>
          <a:prstGeom prst="straightConnector1">
            <a:avLst/>
          </a:prstGeom>
          <a:ln w="5715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346681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22000">
        <p15:prstTrans prst="fallOver"/>
      </p:transition>
    </mc:Choice>
    <mc:Fallback xmlns="">
      <p:transition spd="slow" advClick="0" advTm="2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1000" fill="hold"/>
                                        <p:tgtEl>
                                          <p:spTgt spid="2"/>
                                        </p:tgtEl>
                                        <p:attrNameLst>
                                          <p:attrName>ppt_x</p:attrName>
                                        </p:attrNameLst>
                                      </p:cBhvr>
                                      <p:tavLst>
                                        <p:tav tm="0">
                                          <p:val>
                                            <p:strVal val="0-#ppt_w/2"/>
                                          </p:val>
                                        </p:tav>
                                        <p:tav tm="100000">
                                          <p:val>
                                            <p:strVal val="#ppt_x"/>
                                          </p:val>
                                        </p:tav>
                                      </p:tavLst>
                                    </p:anim>
                                    <p:anim calcmode="lin" valueType="num">
                                      <p:cBhvr additive="base">
                                        <p:cTn id="8" dur="110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11000"/>
                            </p:stCondLst>
                            <p:childTnLst>
                              <p:par>
                                <p:cTn id="10" presetID="26" presetClass="entr" presetSubtype="0"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80">
                                          <p:stCondLst>
                                            <p:cond delay="0"/>
                                          </p:stCondLst>
                                        </p:cTn>
                                        <p:tgtEl>
                                          <p:spTgt spid="6"/>
                                        </p:tgtEl>
                                      </p:cBhvr>
                                    </p:animEffect>
                                    <p:anim calcmode="lin" valueType="num">
                                      <p:cBhvr>
                                        <p:cTn id="13"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8" dur="26">
                                          <p:stCondLst>
                                            <p:cond delay="650"/>
                                          </p:stCondLst>
                                        </p:cTn>
                                        <p:tgtEl>
                                          <p:spTgt spid="6"/>
                                        </p:tgtEl>
                                      </p:cBhvr>
                                      <p:to x="100000" y="60000"/>
                                    </p:animScale>
                                    <p:animScale>
                                      <p:cBhvr>
                                        <p:cTn id="19" dur="166" decel="50000">
                                          <p:stCondLst>
                                            <p:cond delay="676"/>
                                          </p:stCondLst>
                                        </p:cTn>
                                        <p:tgtEl>
                                          <p:spTgt spid="6"/>
                                        </p:tgtEl>
                                      </p:cBhvr>
                                      <p:to x="100000" y="100000"/>
                                    </p:animScale>
                                    <p:animScale>
                                      <p:cBhvr>
                                        <p:cTn id="20" dur="26">
                                          <p:stCondLst>
                                            <p:cond delay="1312"/>
                                          </p:stCondLst>
                                        </p:cTn>
                                        <p:tgtEl>
                                          <p:spTgt spid="6"/>
                                        </p:tgtEl>
                                      </p:cBhvr>
                                      <p:to x="100000" y="80000"/>
                                    </p:animScale>
                                    <p:animScale>
                                      <p:cBhvr>
                                        <p:cTn id="21" dur="166" decel="50000">
                                          <p:stCondLst>
                                            <p:cond delay="1338"/>
                                          </p:stCondLst>
                                        </p:cTn>
                                        <p:tgtEl>
                                          <p:spTgt spid="6"/>
                                        </p:tgtEl>
                                      </p:cBhvr>
                                      <p:to x="100000" y="100000"/>
                                    </p:animScale>
                                    <p:animScale>
                                      <p:cBhvr>
                                        <p:cTn id="22" dur="26">
                                          <p:stCondLst>
                                            <p:cond delay="1642"/>
                                          </p:stCondLst>
                                        </p:cTn>
                                        <p:tgtEl>
                                          <p:spTgt spid="6"/>
                                        </p:tgtEl>
                                      </p:cBhvr>
                                      <p:to x="100000" y="90000"/>
                                    </p:animScale>
                                    <p:animScale>
                                      <p:cBhvr>
                                        <p:cTn id="23" dur="166" decel="50000">
                                          <p:stCondLst>
                                            <p:cond delay="1668"/>
                                          </p:stCondLst>
                                        </p:cTn>
                                        <p:tgtEl>
                                          <p:spTgt spid="6"/>
                                        </p:tgtEl>
                                      </p:cBhvr>
                                      <p:to x="100000" y="100000"/>
                                    </p:animScale>
                                    <p:animScale>
                                      <p:cBhvr>
                                        <p:cTn id="24" dur="26">
                                          <p:stCondLst>
                                            <p:cond delay="1808"/>
                                          </p:stCondLst>
                                        </p:cTn>
                                        <p:tgtEl>
                                          <p:spTgt spid="6"/>
                                        </p:tgtEl>
                                      </p:cBhvr>
                                      <p:to x="100000" y="95000"/>
                                    </p:animScale>
                                    <p:animScale>
                                      <p:cBhvr>
                                        <p:cTn id="25"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pattFill prst="pct10">
          <a:fgClr>
            <a:schemeClr val="accent2">
              <a:lumMod val="60000"/>
              <a:lumOff val="40000"/>
            </a:schemeClr>
          </a:fgClr>
          <a:bgClr>
            <a:schemeClr val="bg1"/>
          </a:bgClr>
        </a:patt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DDB9FBD-1A38-DEF8-528E-2C79691A9449}"/>
              </a:ext>
            </a:extLst>
          </p:cNvPr>
          <p:cNvSpPr txBox="1"/>
          <p:nvPr/>
        </p:nvSpPr>
        <p:spPr>
          <a:xfrm>
            <a:off x="11257093" y="6396335"/>
            <a:ext cx="837089" cy="461665"/>
          </a:xfrm>
          <a:prstGeom prst="rect">
            <a:avLst/>
          </a:prstGeom>
          <a:noFill/>
        </p:spPr>
        <p:txBody>
          <a:bodyPr wrap="none" rtlCol="0">
            <a:spAutoFit/>
          </a:bodyPr>
          <a:lstStyle/>
          <a:p>
            <a:r>
              <a:rPr lang="en-US" sz="2400" dirty="0">
                <a:latin typeface="Blackadder ITC" panose="04020505051007020D02" pitchFamily="82" charset="0"/>
              </a:rPr>
              <a:t>A.N.</a:t>
            </a:r>
            <a:endParaRPr lang="en-AU" sz="2400" dirty="0">
              <a:latin typeface="Blackadder ITC" panose="04020505051007020D02" pitchFamily="82" charset="0"/>
            </a:endParaRPr>
          </a:p>
        </p:txBody>
      </p:sp>
      <p:sp>
        <p:nvSpPr>
          <p:cNvPr id="4" name="Title 1">
            <a:extLst>
              <a:ext uri="{FF2B5EF4-FFF2-40B4-BE49-F238E27FC236}">
                <a16:creationId xmlns:a16="http://schemas.microsoft.com/office/drawing/2014/main" id="{A62C2E1E-C2F3-A5BD-C2A2-DF3AC17E9886}"/>
              </a:ext>
            </a:extLst>
          </p:cNvPr>
          <p:cNvSpPr txBox="1">
            <a:spLocks/>
          </p:cNvSpPr>
          <p:nvPr/>
        </p:nvSpPr>
        <p:spPr>
          <a:xfrm>
            <a:off x="1124033" y="354823"/>
            <a:ext cx="2802430" cy="47783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1" dirty="0">
                <a:latin typeface="Viner Hand ITC" panose="03070502030502020203" pitchFamily="66" charset="0"/>
              </a:rPr>
              <a:t>Travel Quiz</a:t>
            </a:r>
            <a:endParaRPr lang="en-AU" sz="3200" b="1" dirty="0">
              <a:latin typeface="Viner Hand ITC" panose="03070502030502020203" pitchFamily="66" charset="0"/>
            </a:endParaRPr>
          </a:p>
        </p:txBody>
      </p:sp>
      <p:pic>
        <p:nvPicPr>
          <p:cNvPr id="3" name="Picture 2" descr="A plane flying around the earth&#10;&#10;Description automatically generated">
            <a:extLst>
              <a:ext uri="{FF2B5EF4-FFF2-40B4-BE49-F238E27FC236}">
                <a16:creationId xmlns:a16="http://schemas.microsoft.com/office/drawing/2014/main" id="{66AB8F0C-89BC-83A2-A481-C3C15B042E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8787" y="243077"/>
            <a:ext cx="688848" cy="490728"/>
          </a:xfrm>
          <a:prstGeom prst="rect">
            <a:avLst/>
          </a:prstGeom>
        </p:spPr>
      </p:pic>
      <p:sp>
        <p:nvSpPr>
          <p:cNvPr id="5" name="TextBox 4">
            <a:extLst>
              <a:ext uri="{FF2B5EF4-FFF2-40B4-BE49-F238E27FC236}">
                <a16:creationId xmlns:a16="http://schemas.microsoft.com/office/drawing/2014/main" id="{3D5C0EAD-D5B0-FFAC-2A1B-A5754EED8E8F}"/>
              </a:ext>
            </a:extLst>
          </p:cNvPr>
          <p:cNvSpPr txBox="1"/>
          <p:nvPr/>
        </p:nvSpPr>
        <p:spPr>
          <a:xfrm>
            <a:off x="2276272" y="3172918"/>
            <a:ext cx="9915728" cy="3108543"/>
          </a:xfrm>
          <a:prstGeom prst="rect">
            <a:avLst/>
          </a:prstGeom>
          <a:noFill/>
        </p:spPr>
        <p:txBody>
          <a:bodyPr wrap="square">
            <a:spAutoFit/>
          </a:bodyPr>
          <a:lstStyle/>
          <a:p>
            <a:pPr algn="l"/>
            <a:r>
              <a:rPr lang="en-US" sz="2800" b="1" i="0" dirty="0">
                <a:solidFill>
                  <a:srgbClr val="000000"/>
                </a:solidFill>
                <a:effectLst/>
                <a:latin typeface="Quire Sans" panose="020B0502040204020203" pitchFamily="34" charset="0"/>
                <a:cs typeface="Quire Sans" panose="020B0502040204020203" pitchFamily="34" charset="0"/>
              </a:rPr>
              <a:t>The shortest commercial flight takes less than two minutes.</a:t>
            </a:r>
          </a:p>
          <a:p>
            <a:pPr algn="l"/>
            <a:endParaRPr lang="en-US" sz="2800" b="0" i="0" dirty="0">
              <a:solidFill>
                <a:srgbClr val="000000"/>
              </a:solidFill>
              <a:effectLst/>
              <a:latin typeface="Quire Sans" panose="020B0502040204020203" pitchFamily="34" charset="0"/>
              <a:cs typeface="Quire Sans" panose="020B0502040204020203" pitchFamily="34" charset="0"/>
            </a:endParaRPr>
          </a:p>
          <a:p>
            <a:pPr algn="l"/>
            <a:r>
              <a:rPr lang="en-US" sz="2800" b="1" i="0" dirty="0">
                <a:solidFill>
                  <a:schemeClr val="accent1"/>
                </a:solidFill>
                <a:effectLst/>
                <a:latin typeface="Quire Sans" panose="020B0502040204020203" pitchFamily="34" charset="0"/>
                <a:cs typeface="Quire Sans" panose="020B0502040204020203" pitchFamily="34" charset="0"/>
              </a:rPr>
              <a:t>Incredibly, the shortest commercial flight, operating between the </a:t>
            </a:r>
            <a:r>
              <a:rPr lang="en-US" sz="2800" b="1" i="0" dirty="0" err="1">
                <a:solidFill>
                  <a:schemeClr val="accent1"/>
                </a:solidFill>
                <a:effectLst/>
                <a:latin typeface="Quire Sans" panose="020B0502040204020203" pitchFamily="34" charset="0"/>
                <a:cs typeface="Quire Sans" panose="020B0502040204020203" pitchFamily="34" charset="0"/>
              </a:rPr>
              <a:t>neighbouring</a:t>
            </a:r>
            <a:r>
              <a:rPr lang="en-US" sz="2800" b="1" i="0" dirty="0">
                <a:solidFill>
                  <a:schemeClr val="accent1"/>
                </a:solidFill>
                <a:effectLst/>
                <a:latin typeface="Quire Sans" panose="020B0502040204020203" pitchFamily="34" charset="0"/>
                <a:cs typeface="Quire Sans" panose="020B0502040204020203" pitchFamily="34" charset="0"/>
              </a:rPr>
              <a:t> islands of </a:t>
            </a:r>
            <a:r>
              <a:rPr lang="en-US" sz="2800" b="1" i="0" dirty="0" err="1">
                <a:solidFill>
                  <a:schemeClr val="accent1"/>
                </a:solidFill>
                <a:effectLst/>
                <a:latin typeface="Quire Sans" panose="020B0502040204020203" pitchFamily="34" charset="0"/>
                <a:cs typeface="Quire Sans" panose="020B0502040204020203" pitchFamily="34" charset="0"/>
              </a:rPr>
              <a:t>Westray</a:t>
            </a:r>
            <a:r>
              <a:rPr lang="en-US" sz="2800" b="1" i="0" dirty="0">
                <a:solidFill>
                  <a:schemeClr val="accent1"/>
                </a:solidFill>
                <a:effectLst/>
                <a:latin typeface="Quire Sans" panose="020B0502040204020203" pitchFamily="34" charset="0"/>
                <a:cs typeface="Quire Sans" panose="020B0502040204020203" pitchFamily="34" charset="0"/>
              </a:rPr>
              <a:t> and Papa </a:t>
            </a:r>
            <a:r>
              <a:rPr lang="en-US" sz="2800" b="1" i="0" dirty="0" err="1">
                <a:solidFill>
                  <a:schemeClr val="accent1"/>
                </a:solidFill>
                <a:effectLst/>
                <a:latin typeface="Quire Sans" panose="020B0502040204020203" pitchFamily="34" charset="0"/>
                <a:cs typeface="Quire Sans" panose="020B0502040204020203" pitchFamily="34" charset="0"/>
              </a:rPr>
              <a:t>Westray</a:t>
            </a:r>
            <a:r>
              <a:rPr lang="en-US" sz="2800" b="1" i="0" dirty="0">
                <a:solidFill>
                  <a:schemeClr val="accent1"/>
                </a:solidFill>
                <a:effectLst/>
                <a:latin typeface="Quire Sans" panose="020B0502040204020203" pitchFamily="34" charset="0"/>
                <a:cs typeface="Quire Sans" panose="020B0502040204020203" pitchFamily="34" charset="0"/>
              </a:rPr>
              <a:t> in Scotland’s Orkney islands, takes around one and a half minutes. With the fastest recorded flight taking less than 50 seconds.</a:t>
            </a:r>
          </a:p>
        </p:txBody>
      </p:sp>
      <p:pic>
        <p:nvPicPr>
          <p:cNvPr id="9" name="Picture 2">
            <a:extLst>
              <a:ext uri="{FF2B5EF4-FFF2-40B4-BE49-F238E27FC236}">
                <a16:creationId xmlns:a16="http://schemas.microsoft.com/office/drawing/2014/main" id="{E2915317-7ED6-7B02-0202-7A94D1AEF53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2002" b="8707"/>
          <a:stretch/>
        </p:blipFill>
        <p:spPr bwMode="auto">
          <a:xfrm flipH="1">
            <a:off x="147849" y="1279567"/>
            <a:ext cx="4059946" cy="3786703"/>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6D0E4443-6A04-C363-C011-C97478B1ABCC}"/>
              </a:ext>
            </a:extLst>
          </p:cNvPr>
          <p:cNvSpPr txBox="1"/>
          <p:nvPr/>
        </p:nvSpPr>
        <p:spPr>
          <a:xfrm rot="20482402">
            <a:off x="2756672" y="1535957"/>
            <a:ext cx="3259226" cy="707886"/>
          </a:xfrm>
          <a:prstGeom prst="rect">
            <a:avLst/>
          </a:prstGeom>
          <a:noFill/>
        </p:spPr>
        <p:txBody>
          <a:bodyPr wrap="none" rtlCol="0">
            <a:spAutoFit/>
          </a:bodyPr>
          <a:lstStyle/>
          <a:p>
            <a:r>
              <a:rPr lang="en-US" sz="4000" dirty="0"/>
              <a:t>Did you know?</a:t>
            </a:r>
            <a:endParaRPr lang="en-AU" sz="4000" dirty="0"/>
          </a:p>
        </p:txBody>
      </p:sp>
      <p:cxnSp>
        <p:nvCxnSpPr>
          <p:cNvPr id="2" name="Straight Arrow Connector 1">
            <a:extLst>
              <a:ext uri="{FF2B5EF4-FFF2-40B4-BE49-F238E27FC236}">
                <a16:creationId xmlns:a16="http://schemas.microsoft.com/office/drawing/2014/main" id="{4C2F35FB-D82E-FBB0-8E98-3EA74C2FF559}"/>
              </a:ext>
            </a:extLst>
          </p:cNvPr>
          <p:cNvCxnSpPr/>
          <p:nvPr/>
        </p:nvCxnSpPr>
        <p:spPr>
          <a:xfrm>
            <a:off x="123568" y="6763265"/>
            <a:ext cx="11970614" cy="0"/>
          </a:xfrm>
          <a:prstGeom prst="straightConnector1">
            <a:avLst/>
          </a:prstGeom>
          <a:ln w="57150">
            <a:solidFill>
              <a:schemeClr val="accent4">
                <a:lumMod val="20000"/>
                <a:lumOff val="8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6393858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advClick="0" advTm="16000">
        <p15:prstTrans prst="drape"/>
      </p:transition>
    </mc:Choice>
    <mc:Fallback>
      <p:transition spd="slow" advClick="0" advTm="16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4000" fill="hold"/>
                                        <p:tgtEl>
                                          <p:spTgt spid="2"/>
                                        </p:tgtEl>
                                        <p:attrNameLst>
                                          <p:attrName>ppt_x</p:attrName>
                                        </p:attrNameLst>
                                      </p:cBhvr>
                                      <p:tavLst>
                                        <p:tav tm="0">
                                          <p:val>
                                            <p:strVal val="0-#ppt_w/2"/>
                                          </p:val>
                                        </p:tav>
                                        <p:tav tm="100000">
                                          <p:val>
                                            <p:strVal val="#ppt_x"/>
                                          </p:val>
                                        </p:tav>
                                      </p:tavLst>
                                    </p:anim>
                                    <p:anim calcmode="lin" valueType="num">
                                      <p:cBhvr additive="base">
                                        <p:cTn id="8" dur="14000" fill="hold"/>
                                        <p:tgtEl>
                                          <p:spTgt spid="2"/>
                                        </p:tgtEl>
                                        <p:attrNameLst>
                                          <p:attrName>ppt_y</p:attrName>
                                        </p:attrNameLst>
                                      </p:cBhvr>
                                      <p:tavLst>
                                        <p:tav tm="0">
                                          <p:val>
                                            <p:strVal val="#ppt_y"/>
                                          </p:val>
                                        </p:tav>
                                        <p:tav tm="100000">
                                          <p:val>
                                            <p:strVal val="#ppt_y"/>
                                          </p:val>
                                        </p:tav>
                                      </p:tavLst>
                                    </p:anim>
                                  </p:childTnLst>
                                </p:cTn>
                              </p:par>
                              <p:par>
                                <p:cTn id="9" presetID="53" presetClass="entr" presetSubtype="16"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p:cTn id="11" dur="500" fill="hold"/>
                                        <p:tgtEl>
                                          <p:spTgt spid="10"/>
                                        </p:tgtEl>
                                        <p:attrNameLst>
                                          <p:attrName>ppt_w</p:attrName>
                                        </p:attrNameLst>
                                      </p:cBhvr>
                                      <p:tavLst>
                                        <p:tav tm="0">
                                          <p:val>
                                            <p:fltVal val="0"/>
                                          </p:val>
                                        </p:tav>
                                        <p:tav tm="100000">
                                          <p:val>
                                            <p:strVal val="#ppt_w"/>
                                          </p:val>
                                        </p:tav>
                                      </p:tavLst>
                                    </p:anim>
                                    <p:anim calcmode="lin" valueType="num">
                                      <p:cBhvr>
                                        <p:cTn id="12" dur="500" fill="hold"/>
                                        <p:tgtEl>
                                          <p:spTgt spid="10"/>
                                        </p:tgtEl>
                                        <p:attrNameLst>
                                          <p:attrName>ppt_h</p:attrName>
                                        </p:attrNameLst>
                                      </p:cBhvr>
                                      <p:tavLst>
                                        <p:tav tm="0">
                                          <p:val>
                                            <p:fltVal val="0"/>
                                          </p:val>
                                        </p:tav>
                                        <p:tav tm="100000">
                                          <p:val>
                                            <p:strVal val="#ppt_h"/>
                                          </p:val>
                                        </p:tav>
                                      </p:tavLst>
                                    </p:anim>
                                    <p:animEffect transition="in" filter="fade">
                                      <p:cBhvr>
                                        <p:cTn id="13" dur="500"/>
                                        <p:tgtEl>
                                          <p:spTgt spid="10"/>
                                        </p:tgtEl>
                                      </p:cBhvr>
                                    </p:animEffect>
                                  </p:childTnLst>
                                </p:cTn>
                              </p:par>
                              <p:par>
                                <p:cTn id="14" presetID="2" presetClass="entr" presetSubtype="4"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ppt_x"/>
                                          </p:val>
                                        </p:tav>
                                        <p:tav tm="100000">
                                          <p:val>
                                            <p:strVal val="#ppt_x"/>
                                          </p:val>
                                        </p:tav>
                                      </p:tavLst>
                                    </p:anim>
                                    <p:anim calcmode="lin" valueType="num">
                                      <p:cBhvr additive="base">
                                        <p:cTn id="17"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DDB9FBD-1A38-DEF8-528E-2C79691A9449}"/>
              </a:ext>
            </a:extLst>
          </p:cNvPr>
          <p:cNvSpPr txBox="1"/>
          <p:nvPr/>
        </p:nvSpPr>
        <p:spPr>
          <a:xfrm>
            <a:off x="11257093" y="6396335"/>
            <a:ext cx="837089" cy="461665"/>
          </a:xfrm>
          <a:prstGeom prst="rect">
            <a:avLst/>
          </a:prstGeom>
          <a:noFill/>
        </p:spPr>
        <p:txBody>
          <a:bodyPr wrap="none" rtlCol="0">
            <a:spAutoFit/>
          </a:bodyPr>
          <a:lstStyle/>
          <a:p>
            <a:r>
              <a:rPr lang="en-US" sz="2400" dirty="0">
                <a:latin typeface="Blackadder ITC" panose="04020505051007020D02" pitchFamily="82" charset="0"/>
              </a:rPr>
              <a:t>A.N.</a:t>
            </a:r>
            <a:endParaRPr lang="en-AU" sz="2400" dirty="0">
              <a:latin typeface="Blackadder ITC" panose="04020505051007020D02" pitchFamily="82" charset="0"/>
            </a:endParaRPr>
          </a:p>
        </p:txBody>
      </p:sp>
      <p:sp>
        <p:nvSpPr>
          <p:cNvPr id="4" name="Title 1">
            <a:extLst>
              <a:ext uri="{FF2B5EF4-FFF2-40B4-BE49-F238E27FC236}">
                <a16:creationId xmlns:a16="http://schemas.microsoft.com/office/drawing/2014/main" id="{A62C2E1E-C2F3-A5BD-C2A2-DF3AC17E9886}"/>
              </a:ext>
            </a:extLst>
          </p:cNvPr>
          <p:cNvSpPr txBox="1">
            <a:spLocks/>
          </p:cNvSpPr>
          <p:nvPr/>
        </p:nvSpPr>
        <p:spPr>
          <a:xfrm>
            <a:off x="1124033" y="354823"/>
            <a:ext cx="2802430" cy="47783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1" dirty="0">
                <a:latin typeface="Viner Hand ITC" panose="03070502030502020203" pitchFamily="66" charset="0"/>
              </a:rPr>
              <a:t>Travel Quiz</a:t>
            </a:r>
            <a:endParaRPr lang="en-AU" sz="3200" b="1" dirty="0">
              <a:latin typeface="Viner Hand ITC" panose="03070502030502020203" pitchFamily="66" charset="0"/>
            </a:endParaRPr>
          </a:p>
        </p:txBody>
      </p:sp>
      <p:sp>
        <p:nvSpPr>
          <p:cNvPr id="6" name="TextBox 5">
            <a:extLst>
              <a:ext uri="{FF2B5EF4-FFF2-40B4-BE49-F238E27FC236}">
                <a16:creationId xmlns:a16="http://schemas.microsoft.com/office/drawing/2014/main" id="{C2B71E2E-F877-61E7-FAF1-9EB8ACBA3973}"/>
              </a:ext>
            </a:extLst>
          </p:cNvPr>
          <p:cNvSpPr txBox="1"/>
          <p:nvPr/>
        </p:nvSpPr>
        <p:spPr>
          <a:xfrm>
            <a:off x="6904336" y="593741"/>
            <a:ext cx="5287664" cy="5632311"/>
          </a:xfrm>
          <a:prstGeom prst="rect">
            <a:avLst/>
          </a:prstGeom>
          <a:noFill/>
        </p:spPr>
        <p:txBody>
          <a:bodyPr wrap="square" rtlCol="0">
            <a:spAutoFit/>
          </a:bodyPr>
          <a:lstStyle/>
          <a:p>
            <a:r>
              <a:rPr lang="en-US" sz="4000" b="1" dirty="0">
                <a:solidFill>
                  <a:srgbClr val="FF0000"/>
                </a:solidFill>
              </a:rPr>
              <a:t>C)   Durian</a:t>
            </a:r>
          </a:p>
          <a:p>
            <a:r>
              <a:rPr lang="en-US" sz="3200" dirty="0"/>
              <a:t>Despite being a delicacy, the fruit is banned for transportation in countries like Thailand, Japan, Singapore and Hong Kong. In fact, 'No Durians' signs are plastered all across airports and hotels in these countries, thanks to its peculiar and pungent smell which can linger for days.</a:t>
            </a:r>
          </a:p>
        </p:txBody>
      </p:sp>
      <p:pic>
        <p:nvPicPr>
          <p:cNvPr id="3" name="Picture 2" descr="A plane flying around the earth&#10;&#10;Description automatically generated">
            <a:extLst>
              <a:ext uri="{FF2B5EF4-FFF2-40B4-BE49-F238E27FC236}">
                <a16:creationId xmlns:a16="http://schemas.microsoft.com/office/drawing/2014/main" id="{66AB8F0C-89BC-83A2-A481-C3C15B042E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8787" y="243077"/>
            <a:ext cx="688848" cy="490728"/>
          </a:xfrm>
          <a:prstGeom prst="rect">
            <a:avLst/>
          </a:prstGeom>
        </p:spPr>
      </p:pic>
      <p:sp>
        <p:nvSpPr>
          <p:cNvPr id="7" name="TextBox 6">
            <a:extLst>
              <a:ext uri="{FF2B5EF4-FFF2-40B4-BE49-F238E27FC236}">
                <a16:creationId xmlns:a16="http://schemas.microsoft.com/office/drawing/2014/main" id="{2749E21B-EBA2-FB7E-AB48-BE94E420F4C0}"/>
              </a:ext>
            </a:extLst>
          </p:cNvPr>
          <p:cNvSpPr txBox="1"/>
          <p:nvPr/>
        </p:nvSpPr>
        <p:spPr>
          <a:xfrm>
            <a:off x="354226" y="944406"/>
            <a:ext cx="5074510" cy="5016758"/>
          </a:xfrm>
          <a:prstGeom prst="rect">
            <a:avLst/>
          </a:prstGeom>
          <a:noFill/>
        </p:spPr>
        <p:txBody>
          <a:bodyPr wrap="square">
            <a:spAutoFit/>
          </a:bodyPr>
          <a:lstStyle/>
          <a:p>
            <a:r>
              <a:rPr lang="en-US" sz="3200" b="1" i="0" dirty="0">
                <a:effectLst/>
                <a:latin typeface="Sansation"/>
              </a:rPr>
              <a:t>This spiky fruit native to Southeast Asia. It’s famous for its pungent aroma and savory smell that is sometimes described as fried onions</a:t>
            </a:r>
            <a:br>
              <a:rPr lang="en-US" sz="3200" b="1" dirty="0"/>
            </a:br>
            <a:br>
              <a:rPr lang="en-US" sz="3200" b="1" dirty="0"/>
            </a:br>
            <a:r>
              <a:rPr lang="en-US" sz="3200" b="1" i="0" dirty="0">
                <a:effectLst/>
                <a:latin typeface="Sansation"/>
              </a:rPr>
              <a:t>   A)   Jackfruit</a:t>
            </a:r>
            <a:br>
              <a:rPr lang="en-US" sz="3200" b="1" i="0" dirty="0">
                <a:effectLst/>
                <a:latin typeface="Sansation"/>
              </a:rPr>
            </a:br>
            <a:r>
              <a:rPr lang="en-US" sz="3200" b="1" i="0" dirty="0">
                <a:effectLst/>
                <a:latin typeface="Sansation"/>
              </a:rPr>
              <a:t>   B)   Dragon Fruit</a:t>
            </a:r>
            <a:br>
              <a:rPr lang="en-US" sz="3200" b="1" i="0" dirty="0">
                <a:effectLst/>
                <a:latin typeface="Sansation"/>
              </a:rPr>
            </a:br>
            <a:r>
              <a:rPr lang="en-US" sz="3200" b="1" i="0" dirty="0">
                <a:effectLst/>
                <a:latin typeface="Sansation"/>
              </a:rPr>
              <a:t>   C)   Durian</a:t>
            </a:r>
            <a:endParaRPr lang="en-AU" sz="3200" b="1" dirty="0"/>
          </a:p>
        </p:txBody>
      </p:sp>
      <p:pic>
        <p:nvPicPr>
          <p:cNvPr id="2050" name="Picture 2" descr="LFDC - Smells bad by oddment-animation on DeviantArt">
            <a:extLst>
              <a:ext uri="{FF2B5EF4-FFF2-40B4-BE49-F238E27FC236}">
                <a16:creationId xmlns:a16="http://schemas.microsoft.com/office/drawing/2014/main" id="{BE43814B-1F9F-888A-1029-FBAAB7CA78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0999" y="3769840"/>
            <a:ext cx="2713337" cy="2713337"/>
          </a:xfrm>
          <a:prstGeom prst="rect">
            <a:avLst/>
          </a:prstGeom>
          <a:noFill/>
          <a:extLst>
            <a:ext uri="{909E8E84-426E-40DD-AFC4-6F175D3DCCD1}">
              <a14:hiddenFill xmlns:a14="http://schemas.microsoft.com/office/drawing/2010/main">
                <a:solidFill>
                  <a:srgbClr val="FFFFFF"/>
                </a:solidFill>
              </a14:hiddenFill>
            </a:ext>
          </a:extLst>
        </p:spPr>
      </p:pic>
      <p:cxnSp>
        <p:nvCxnSpPr>
          <p:cNvPr id="2" name="Straight Arrow Connector 1">
            <a:extLst>
              <a:ext uri="{FF2B5EF4-FFF2-40B4-BE49-F238E27FC236}">
                <a16:creationId xmlns:a16="http://schemas.microsoft.com/office/drawing/2014/main" id="{0F071F67-01E7-1E41-DE4A-EC22ABFFEB2B}"/>
              </a:ext>
            </a:extLst>
          </p:cNvPr>
          <p:cNvCxnSpPr/>
          <p:nvPr/>
        </p:nvCxnSpPr>
        <p:spPr>
          <a:xfrm>
            <a:off x="123568" y="6763265"/>
            <a:ext cx="11970614" cy="0"/>
          </a:xfrm>
          <a:prstGeom prst="straightConnector1">
            <a:avLst/>
          </a:prstGeom>
          <a:ln w="5715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227519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22000">
        <p15:prstTrans prst="drape"/>
      </p:transition>
    </mc:Choice>
    <mc:Fallback xmlns="">
      <p:transition spd="slow" advClick="0" advTm="2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1000" fill="hold"/>
                                        <p:tgtEl>
                                          <p:spTgt spid="2"/>
                                        </p:tgtEl>
                                        <p:attrNameLst>
                                          <p:attrName>ppt_x</p:attrName>
                                        </p:attrNameLst>
                                      </p:cBhvr>
                                      <p:tavLst>
                                        <p:tav tm="0">
                                          <p:val>
                                            <p:strVal val="0-#ppt_w/2"/>
                                          </p:val>
                                        </p:tav>
                                        <p:tav tm="100000">
                                          <p:val>
                                            <p:strVal val="#ppt_x"/>
                                          </p:val>
                                        </p:tav>
                                      </p:tavLst>
                                    </p:anim>
                                    <p:anim calcmode="lin" valueType="num">
                                      <p:cBhvr additive="base">
                                        <p:cTn id="8" dur="110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11000"/>
                            </p:stCondLst>
                            <p:childTnLst>
                              <p:par>
                                <p:cTn id="10" presetID="26" presetClass="entr" presetSubtype="0"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80">
                                          <p:stCondLst>
                                            <p:cond delay="0"/>
                                          </p:stCondLst>
                                        </p:cTn>
                                        <p:tgtEl>
                                          <p:spTgt spid="6"/>
                                        </p:tgtEl>
                                      </p:cBhvr>
                                    </p:animEffect>
                                    <p:anim calcmode="lin" valueType="num">
                                      <p:cBhvr>
                                        <p:cTn id="13"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8" dur="26">
                                          <p:stCondLst>
                                            <p:cond delay="650"/>
                                          </p:stCondLst>
                                        </p:cTn>
                                        <p:tgtEl>
                                          <p:spTgt spid="6"/>
                                        </p:tgtEl>
                                      </p:cBhvr>
                                      <p:to x="100000" y="60000"/>
                                    </p:animScale>
                                    <p:animScale>
                                      <p:cBhvr>
                                        <p:cTn id="19" dur="166" decel="50000">
                                          <p:stCondLst>
                                            <p:cond delay="676"/>
                                          </p:stCondLst>
                                        </p:cTn>
                                        <p:tgtEl>
                                          <p:spTgt spid="6"/>
                                        </p:tgtEl>
                                      </p:cBhvr>
                                      <p:to x="100000" y="100000"/>
                                    </p:animScale>
                                    <p:animScale>
                                      <p:cBhvr>
                                        <p:cTn id="20" dur="26">
                                          <p:stCondLst>
                                            <p:cond delay="1312"/>
                                          </p:stCondLst>
                                        </p:cTn>
                                        <p:tgtEl>
                                          <p:spTgt spid="6"/>
                                        </p:tgtEl>
                                      </p:cBhvr>
                                      <p:to x="100000" y="80000"/>
                                    </p:animScale>
                                    <p:animScale>
                                      <p:cBhvr>
                                        <p:cTn id="21" dur="166" decel="50000">
                                          <p:stCondLst>
                                            <p:cond delay="1338"/>
                                          </p:stCondLst>
                                        </p:cTn>
                                        <p:tgtEl>
                                          <p:spTgt spid="6"/>
                                        </p:tgtEl>
                                      </p:cBhvr>
                                      <p:to x="100000" y="100000"/>
                                    </p:animScale>
                                    <p:animScale>
                                      <p:cBhvr>
                                        <p:cTn id="22" dur="26">
                                          <p:stCondLst>
                                            <p:cond delay="1642"/>
                                          </p:stCondLst>
                                        </p:cTn>
                                        <p:tgtEl>
                                          <p:spTgt spid="6"/>
                                        </p:tgtEl>
                                      </p:cBhvr>
                                      <p:to x="100000" y="90000"/>
                                    </p:animScale>
                                    <p:animScale>
                                      <p:cBhvr>
                                        <p:cTn id="23" dur="166" decel="50000">
                                          <p:stCondLst>
                                            <p:cond delay="1668"/>
                                          </p:stCondLst>
                                        </p:cTn>
                                        <p:tgtEl>
                                          <p:spTgt spid="6"/>
                                        </p:tgtEl>
                                      </p:cBhvr>
                                      <p:to x="100000" y="100000"/>
                                    </p:animScale>
                                    <p:animScale>
                                      <p:cBhvr>
                                        <p:cTn id="24" dur="26">
                                          <p:stCondLst>
                                            <p:cond delay="1808"/>
                                          </p:stCondLst>
                                        </p:cTn>
                                        <p:tgtEl>
                                          <p:spTgt spid="6"/>
                                        </p:tgtEl>
                                      </p:cBhvr>
                                      <p:to x="100000" y="95000"/>
                                    </p:animScale>
                                    <p:animScale>
                                      <p:cBhvr>
                                        <p:cTn id="25"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1554</TotalTime>
  <Words>2215</Words>
  <Application>Microsoft Office PowerPoint</Application>
  <PresentationFormat>Widescreen</PresentationFormat>
  <Paragraphs>215</Paragraphs>
  <Slides>29</Slides>
  <Notes>0</Notes>
  <HiddenSlides>0</HiddenSlides>
  <MMClips>1</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29</vt:i4>
      </vt:variant>
    </vt:vector>
  </HeadingPairs>
  <TitlesOfParts>
    <vt:vector size="41" baseType="lpstr">
      <vt:lpstr>Arial</vt:lpstr>
      <vt:lpstr>Blackadder ITC</vt:lpstr>
      <vt:lpstr>Calibri</vt:lpstr>
      <vt:lpstr>Calibri Light</vt:lpstr>
      <vt:lpstr>Franklin Gothic Medium Cond</vt:lpstr>
      <vt:lpstr>inherit</vt:lpstr>
      <vt:lpstr>Lato</vt:lpstr>
      <vt:lpstr>Quattrocento Sans</vt:lpstr>
      <vt:lpstr>Quire Sans</vt:lpstr>
      <vt:lpstr>Sansation</vt:lpstr>
      <vt:lpstr>Viner Hand ITC</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Alan Nathan</dc:creator>
  <cp:lastModifiedBy>Alan Nathan</cp:lastModifiedBy>
  <cp:revision>76</cp:revision>
  <dcterms:created xsi:type="dcterms:W3CDTF">2023-11-21T10:34:50Z</dcterms:created>
  <dcterms:modified xsi:type="dcterms:W3CDTF">2024-03-26T03:06:50Z</dcterms:modified>
</cp:coreProperties>
</file>