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2" r:id="rId3"/>
    <p:sldId id="383" r:id="rId4"/>
    <p:sldId id="384" r:id="rId5"/>
    <p:sldId id="385" r:id="rId6"/>
    <p:sldId id="386" r:id="rId7"/>
    <p:sldId id="387" r:id="rId8"/>
    <p:sldId id="388" r:id="rId9"/>
    <p:sldId id="3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7" d="100"/>
          <a:sy n="97" d="100"/>
        </p:scale>
        <p:origin x="11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C5A9-6F27-5903-CAC2-3D2DBC2ED8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F604483-0448-6A41-EDE3-215E13B34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CB32E3C-3DBD-BBDC-A987-BACA47BD68B3}"/>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4C3A9A67-84FE-F32C-55DB-E7FE328CDD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1953DE-DC8A-C48F-1EAB-8BC06451BAC6}"/>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52765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1007-8CB4-FD62-1188-8A77027B476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CD3113-6D08-43C0-A7C4-F200D09144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1967452-6322-F3FB-3ECE-28E96B26C870}"/>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EB412EFB-7C0D-8964-4A39-74A1035262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C97CF7-B8A9-7C20-2CB8-CE4E9804EDA5}"/>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211333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4D24E-0F72-2BAB-9969-BCC6E759F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821FA9-C52B-7A0B-676D-1E64A61DC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3CAC0A-D66D-D3D4-92E5-401546C7DF02}"/>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9F915140-D9E6-C184-C69D-3A992BD6C2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28284B-207E-42B0-6C7D-FC1B078C6A2F}"/>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142415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B900-E6B0-3F08-9D3B-34A4213A09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90DDB2-C15C-EE2C-BEC1-BCDB132F61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DBD328-25AB-9A7B-825B-20094B8647A7}"/>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E65FAA50-FE7B-A52B-940A-355C087014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FA6D9E-D81F-ED0B-05DC-50F78D1D47CF}"/>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32789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6EB0-399F-4000-C63F-B6CB769EE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C43072-DB24-0F76-C2CB-EAF077D3F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056B0-A461-5C80-9C90-5F9FB37B9A2A}"/>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1A661CCA-83BE-07A7-D901-4DD8D5C8C3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AED756-EE16-3CE5-16C4-3AAFD57D37D7}"/>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53531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F513-AC58-052D-A1F3-8B5C340F95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9926DB-79D1-DFFE-5003-D0D901C58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3E96CC3-A82A-903A-D1CA-B79B2D454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18632DE-3EA6-78AA-41A2-63EFEF20743C}"/>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6" name="Footer Placeholder 5">
            <a:extLst>
              <a:ext uri="{FF2B5EF4-FFF2-40B4-BE49-F238E27FC236}">
                <a16:creationId xmlns:a16="http://schemas.microsoft.com/office/drawing/2014/main" id="{211EFAFE-4516-AC3E-6EF5-834DB2E7A42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875080-BBA7-DC80-032C-0D8F241AC88E}"/>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330120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EC44-A16E-548F-E268-9DF2A300C7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2BA96B2-238E-2756-BE09-9278B8448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FC2A0-7EE3-0CEC-5F44-297E16669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745D955-4705-0054-0077-706D19E27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A5A17-8444-1C89-2EA5-C0D71AFB5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FE4DB77-58DA-9C3F-4924-EC5772A89E15}"/>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8" name="Footer Placeholder 7">
            <a:extLst>
              <a:ext uri="{FF2B5EF4-FFF2-40B4-BE49-F238E27FC236}">
                <a16:creationId xmlns:a16="http://schemas.microsoft.com/office/drawing/2014/main" id="{513246AE-64A2-C74B-B22A-656CBD4ADA2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E8E7DBC-0B9A-A550-F936-71801ACC2C5A}"/>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202715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0381-A478-CB6F-BACE-0A350A2F29E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E7F37D6-0C8A-D6FE-3BC8-006954170B42}"/>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4" name="Footer Placeholder 3">
            <a:extLst>
              <a:ext uri="{FF2B5EF4-FFF2-40B4-BE49-F238E27FC236}">
                <a16:creationId xmlns:a16="http://schemas.microsoft.com/office/drawing/2014/main" id="{5765696B-4A5A-6D40-7060-DB2FD04461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1E7B8F3-CDCF-00BA-1342-F97168A2ED42}"/>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159811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DD08D-0153-3DC7-3445-031794039DF2}"/>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3" name="Footer Placeholder 2">
            <a:extLst>
              <a:ext uri="{FF2B5EF4-FFF2-40B4-BE49-F238E27FC236}">
                <a16:creationId xmlns:a16="http://schemas.microsoft.com/office/drawing/2014/main" id="{8E456A83-CF2C-69F0-9CCC-CA59CE5719B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01C04B5-1211-653C-9418-1081622E441A}"/>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192953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052F-469C-31F1-830D-D073219AD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0EBFB38-7D12-FB62-1A9E-82AE01E2D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4CC2532-278B-604A-CBD6-F5E0D3E12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A34A7-27C6-6ADA-20E4-86E1A21CD0D3}"/>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6" name="Footer Placeholder 5">
            <a:extLst>
              <a:ext uri="{FF2B5EF4-FFF2-40B4-BE49-F238E27FC236}">
                <a16:creationId xmlns:a16="http://schemas.microsoft.com/office/drawing/2014/main" id="{1B26A14D-A857-AB37-A791-70BB6F84A03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26932E9-1FB6-8E09-8597-29A02AB31018}"/>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270731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D273-D30C-52DF-5BF5-B0A0C02E9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997DBBA-75D9-0CA4-6D22-3652A9F73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FA320D0-6E1E-95F0-9270-551EA63B7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0A322-D8DA-B287-0850-DFF37EFC0F3B}"/>
              </a:ext>
            </a:extLst>
          </p:cNvPr>
          <p:cNvSpPr>
            <a:spLocks noGrp="1"/>
          </p:cNvSpPr>
          <p:nvPr>
            <p:ph type="dt" sz="half" idx="10"/>
          </p:nvPr>
        </p:nvSpPr>
        <p:spPr/>
        <p:txBody>
          <a:bodyPr/>
          <a:lstStyle/>
          <a:p>
            <a:fld id="{7C68B5D8-6B70-42CA-8D00-91D361423380}" type="datetimeFigureOut">
              <a:rPr lang="en-AU" smtClean="0"/>
              <a:t>7/02/2024</a:t>
            </a:fld>
            <a:endParaRPr lang="en-AU"/>
          </a:p>
        </p:txBody>
      </p:sp>
      <p:sp>
        <p:nvSpPr>
          <p:cNvPr id="6" name="Footer Placeholder 5">
            <a:extLst>
              <a:ext uri="{FF2B5EF4-FFF2-40B4-BE49-F238E27FC236}">
                <a16:creationId xmlns:a16="http://schemas.microsoft.com/office/drawing/2014/main" id="{9510D1FD-D9CF-CEED-C6A1-2969610D94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B914E0-C6C6-89DC-FAEE-1C6B8E24CA38}"/>
              </a:ext>
            </a:extLst>
          </p:cNvPr>
          <p:cNvSpPr>
            <a:spLocks noGrp="1"/>
          </p:cNvSpPr>
          <p:nvPr>
            <p:ph type="sldNum" sz="quarter" idx="12"/>
          </p:nvPr>
        </p:nvSpPr>
        <p:spPr/>
        <p:txBody>
          <a:bodyPr/>
          <a:lstStyle/>
          <a:p>
            <a:fld id="{1AB52304-951C-495A-BC0D-660A71E20AD1}" type="slidenum">
              <a:rPr lang="en-AU" smtClean="0"/>
              <a:t>‹#›</a:t>
            </a:fld>
            <a:endParaRPr lang="en-AU"/>
          </a:p>
        </p:txBody>
      </p:sp>
    </p:spTree>
    <p:extLst>
      <p:ext uri="{BB962C8B-B14F-4D97-AF65-F5344CB8AC3E}">
        <p14:creationId xmlns:p14="http://schemas.microsoft.com/office/powerpoint/2010/main" val="124295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8405A-3A00-38E2-EF26-0F84AE8E3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412B63-AA2C-9634-02BF-0BCD1458B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92084F-8A6A-9371-EC7A-6CC7860C2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8B5D8-6B70-42CA-8D00-91D361423380}" type="datetimeFigureOut">
              <a:rPr lang="en-AU" smtClean="0"/>
              <a:t>7/02/2024</a:t>
            </a:fld>
            <a:endParaRPr lang="en-AU"/>
          </a:p>
        </p:txBody>
      </p:sp>
      <p:sp>
        <p:nvSpPr>
          <p:cNvPr id="5" name="Footer Placeholder 4">
            <a:extLst>
              <a:ext uri="{FF2B5EF4-FFF2-40B4-BE49-F238E27FC236}">
                <a16:creationId xmlns:a16="http://schemas.microsoft.com/office/drawing/2014/main" id="{DCC6E362-EB1A-B554-3038-A29003929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7FCC6BA-8BAB-B2E7-0B56-E26CE1226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52304-951C-495A-BC0D-660A71E20AD1}" type="slidenum">
              <a:rPr lang="en-AU" smtClean="0"/>
              <a:t>‹#›</a:t>
            </a:fld>
            <a:endParaRPr lang="en-AU"/>
          </a:p>
        </p:txBody>
      </p:sp>
    </p:spTree>
    <p:extLst>
      <p:ext uri="{BB962C8B-B14F-4D97-AF65-F5344CB8AC3E}">
        <p14:creationId xmlns:p14="http://schemas.microsoft.com/office/powerpoint/2010/main" val="304277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CA72-4E92-4540-58F7-A1DC251F192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E94CA473-5F86-56E8-2263-DB934B73A9BE}"/>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78752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2F4DDF38-35C1-74AF-98C0-4AFD2CAB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68946"/>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1A3B-AC6E-B266-75A1-680DA915CC5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E524D5-7A1A-55E6-76B6-6CC79AECE5D4}"/>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D35BCCC2-FBD8-4889-53AD-CF1E20EB6AFD}"/>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7DE59231-B32C-CCD6-0B2F-F30A2AD274BC}"/>
              </a:ext>
            </a:extLst>
          </p:cNvPr>
          <p:cNvSpPr txBox="1"/>
          <p:nvPr/>
        </p:nvSpPr>
        <p:spPr>
          <a:xfrm>
            <a:off x="528787" y="1265918"/>
            <a:ext cx="4875235" cy="4832092"/>
          </a:xfrm>
          <a:prstGeom prst="rect">
            <a:avLst/>
          </a:prstGeom>
          <a:noFill/>
        </p:spPr>
        <p:txBody>
          <a:bodyPr wrap="square" rtlCol="0">
            <a:spAutoFit/>
          </a:bodyPr>
          <a:lstStyle/>
          <a:p>
            <a:r>
              <a:rPr lang="en-US" sz="3600" b="1" dirty="0"/>
              <a:t>What is the longest place name in Australia.</a:t>
            </a:r>
          </a:p>
          <a:p>
            <a:r>
              <a:rPr lang="en-US" sz="3600" b="1" dirty="0"/>
              <a:t>(only the first 10 letters of the name is shown)</a:t>
            </a:r>
          </a:p>
          <a:p>
            <a:r>
              <a:rPr lang="en-US" sz="3600" b="1" dirty="0"/>
              <a:t> </a:t>
            </a:r>
          </a:p>
          <a:p>
            <a:r>
              <a:rPr lang="en-US" sz="3200" b="1" i="0" dirty="0">
                <a:effectLst/>
              </a:rPr>
              <a:t>A) </a:t>
            </a:r>
            <a:r>
              <a:rPr lang="en-AU" sz="3200" b="1" spc="45" dirty="0" err="1">
                <a:solidFill>
                  <a:srgbClr val="22252A"/>
                </a:solidFill>
                <a:effectLst/>
                <a:ea typeface="Calibri" panose="020F0502020204030204" pitchFamily="34" charset="0"/>
              </a:rPr>
              <a:t>Mamungkuku</a:t>
            </a:r>
            <a:endParaRPr lang="en-US" sz="3200" b="1" i="0" dirty="0">
              <a:effectLst/>
            </a:endParaRPr>
          </a:p>
          <a:p>
            <a:r>
              <a:rPr lang="en-US" sz="3200" b="1" i="0" dirty="0">
                <a:effectLst/>
              </a:rPr>
              <a:t>B)  </a:t>
            </a:r>
            <a:r>
              <a:rPr lang="en-US" sz="3200" b="1" i="0" dirty="0" err="1">
                <a:effectLst/>
              </a:rPr>
              <a:t>Abracadabr</a:t>
            </a:r>
            <a:br>
              <a:rPr lang="en-US" sz="3200" b="1" dirty="0"/>
            </a:br>
            <a:r>
              <a:rPr lang="en-US" sz="3200" b="1" i="0" dirty="0">
                <a:effectLst/>
              </a:rPr>
              <a:t>C)  </a:t>
            </a:r>
            <a:r>
              <a:rPr lang="en-US" sz="3200" b="1" i="0" dirty="0" err="1">
                <a:effectLst/>
              </a:rPr>
              <a:t>Mancalabay</a:t>
            </a:r>
            <a:endParaRPr lang="en-US" sz="3200" b="1" i="0" dirty="0">
              <a:effectLst/>
            </a:endParaRPr>
          </a:p>
          <a:p>
            <a:r>
              <a:rPr lang="en-US" sz="3200" b="1" dirty="0"/>
              <a:t>D)  </a:t>
            </a:r>
            <a:r>
              <a:rPr lang="en-US" sz="3200" b="1" dirty="0" err="1"/>
              <a:t>didjiradoo</a:t>
            </a:r>
            <a:endParaRPr lang="en-AU" sz="3200" b="1" dirty="0"/>
          </a:p>
        </p:txBody>
      </p:sp>
      <p:sp>
        <p:nvSpPr>
          <p:cNvPr id="6" name="TextBox 5">
            <a:extLst>
              <a:ext uri="{FF2B5EF4-FFF2-40B4-BE49-F238E27FC236}">
                <a16:creationId xmlns:a16="http://schemas.microsoft.com/office/drawing/2014/main" id="{88411B46-F478-23DC-516E-35A7CE86493A}"/>
              </a:ext>
            </a:extLst>
          </p:cNvPr>
          <p:cNvSpPr txBox="1"/>
          <p:nvPr/>
        </p:nvSpPr>
        <p:spPr>
          <a:xfrm>
            <a:off x="7242861" y="89512"/>
            <a:ext cx="4680110" cy="954107"/>
          </a:xfrm>
          <a:prstGeom prst="rect">
            <a:avLst/>
          </a:prstGeom>
          <a:noFill/>
        </p:spPr>
        <p:txBody>
          <a:bodyPr wrap="square" rtlCol="0">
            <a:spAutoFit/>
          </a:bodyPr>
          <a:lstStyle/>
          <a:p>
            <a:r>
              <a:rPr lang="en-US" sz="3200" b="1" dirty="0"/>
              <a:t>Option A:   Sydney</a:t>
            </a:r>
          </a:p>
          <a:p>
            <a:endParaRPr lang="en-US" sz="2400" dirty="0"/>
          </a:p>
        </p:txBody>
      </p:sp>
      <p:pic>
        <p:nvPicPr>
          <p:cNvPr id="3" name="Picture 2" descr="A plane flying around the earth&#10;&#10;Description automatically generated">
            <a:extLst>
              <a:ext uri="{FF2B5EF4-FFF2-40B4-BE49-F238E27FC236}">
                <a16:creationId xmlns:a16="http://schemas.microsoft.com/office/drawing/2014/main" id="{94E462F7-AD31-BC79-C8C7-943E36680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sp>
        <p:nvSpPr>
          <p:cNvPr id="2" name="TextBox 1">
            <a:extLst>
              <a:ext uri="{FF2B5EF4-FFF2-40B4-BE49-F238E27FC236}">
                <a16:creationId xmlns:a16="http://schemas.microsoft.com/office/drawing/2014/main" id="{30D76A5C-1F02-3E33-41B1-B80BA3D641BF}"/>
              </a:ext>
            </a:extLst>
          </p:cNvPr>
          <p:cNvSpPr txBox="1"/>
          <p:nvPr/>
        </p:nvSpPr>
        <p:spPr>
          <a:xfrm>
            <a:off x="5519351" y="708161"/>
            <a:ext cx="6266524" cy="584775"/>
          </a:xfrm>
          <a:prstGeom prst="rect">
            <a:avLst/>
          </a:prstGeom>
          <a:noFill/>
        </p:spPr>
        <p:txBody>
          <a:bodyPr wrap="none" rtlCol="0">
            <a:spAutoFit/>
          </a:bodyPr>
          <a:lstStyle/>
          <a:p>
            <a:r>
              <a:rPr lang="en-AU" sz="3200" dirty="0" err="1"/>
              <a:t>Mamungkukumpurangkuntjunya</a:t>
            </a:r>
            <a:r>
              <a:rPr lang="en-AU" sz="3200" dirty="0"/>
              <a:t> Hill</a:t>
            </a:r>
          </a:p>
        </p:txBody>
      </p:sp>
      <p:sp>
        <p:nvSpPr>
          <p:cNvPr id="7" name="TextBox 6">
            <a:extLst>
              <a:ext uri="{FF2B5EF4-FFF2-40B4-BE49-F238E27FC236}">
                <a16:creationId xmlns:a16="http://schemas.microsoft.com/office/drawing/2014/main" id="{37AC009C-7E89-2556-2BA8-069E791BB8F5}"/>
              </a:ext>
            </a:extLst>
          </p:cNvPr>
          <p:cNvSpPr txBox="1"/>
          <p:nvPr/>
        </p:nvSpPr>
        <p:spPr>
          <a:xfrm>
            <a:off x="7218947" y="1333410"/>
            <a:ext cx="4875235" cy="5293757"/>
          </a:xfrm>
          <a:prstGeom prst="rect">
            <a:avLst/>
          </a:prstGeom>
          <a:noFill/>
        </p:spPr>
        <p:txBody>
          <a:bodyPr wrap="square" rtlCol="0">
            <a:spAutoFit/>
          </a:bodyPr>
          <a:lstStyle/>
          <a:p>
            <a:r>
              <a:rPr lang="en-AU" sz="3200" dirty="0"/>
              <a:t>is officially the longest place name in Australia. Located in the Indigenous Anangu Pitjantjatjara Yankunytjatjara lands in the north of the state of South Australia, the name is derived from ‘where the devil urinates’ in regional Pitjantjatjara language.</a:t>
            </a:r>
          </a:p>
          <a:p>
            <a:endParaRPr lang="en-AU" dirty="0"/>
          </a:p>
        </p:txBody>
      </p:sp>
      <p:pic>
        <p:nvPicPr>
          <p:cNvPr id="2050" name="Picture 2" descr="Long clipart 20 free Cliparts | Download images on Clipground 2023">
            <a:extLst>
              <a:ext uri="{FF2B5EF4-FFF2-40B4-BE49-F238E27FC236}">
                <a16:creationId xmlns:a16="http://schemas.microsoft.com/office/drawing/2014/main" id="{5E4855C1-3F83-BE4B-3CA5-83472799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248" y="5830530"/>
            <a:ext cx="4273569" cy="93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900"/>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80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8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4EAD-DA9F-559D-9ADB-17F3D88E69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700CEB6-71A9-2B01-CB2E-87CCDEB8035E}"/>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E72BFD8D-B7AA-D48B-AB89-A40DED6E0FC1}"/>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B2A03FB1-80FA-DD65-C5C0-23F059785E80}"/>
              </a:ext>
            </a:extLst>
          </p:cNvPr>
          <p:cNvSpPr txBox="1"/>
          <p:nvPr/>
        </p:nvSpPr>
        <p:spPr>
          <a:xfrm>
            <a:off x="528787" y="1265918"/>
            <a:ext cx="4875235" cy="4278094"/>
          </a:xfrm>
          <a:prstGeom prst="rect">
            <a:avLst/>
          </a:prstGeom>
          <a:noFill/>
        </p:spPr>
        <p:txBody>
          <a:bodyPr wrap="square" rtlCol="0">
            <a:spAutoFit/>
          </a:bodyPr>
          <a:lstStyle/>
          <a:p>
            <a:r>
              <a:rPr lang="en-US" sz="3600" b="1" dirty="0"/>
              <a:t>What is the name of the only known white albino whale?</a:t>
            </a:r>
          </a:p>
          <a:p>
            <a:r>
              <a:rPr lang="en-US" sz="3600" b="1" dirty="0"/>
              <a:t> </a:t>
            </a:r>
          </a:p>
          <a:p>
            <a:r>
              <a:rPr lang="en-US" sz="3200" b="1" i="0" dirty="0">
                <a:effectLst/>
              </a:rPr>
              <a:t>A)  </a:t>
            </a:r>
            <a:r>
              <a:rPr lang="en-US" sz="3200" b="1" i="0" dirty="0" err="1">
                <a:effectLst/>
              </a:rPr>
              <a:t>Abaroo</a:t>
            </a:r>
            <a:endParaRPr lang="en-US" sz="3200" b="1" i="0" dirty="0">
              <a:effectLst/>
            </a:endParaRPr>
          </a:p>
          <a:p>
            <a:r>
              <a:rPr lang="en-US" sz="3200" b="1" i="0" dirty="0">
                <a:effectLst/>
              </a:rPr>
              <a:t>B)  </a:t>
            </a:r>
            <a:r>
              <a:rPr lang="en-US" sz="3200" b="1" i="0" dirty="0" err="1">
                <a:effectLst/>
              </a:rPr>
              <a:t>Migaloo</a:t>
            </a:r>
            <a:br>
              <a:rPr lang="en-US" sz="3200" b="1" dirty="0"/>
            </a:br>
            <a:r>
              <a:rPr lang="en-US" sz="3200" b="1" i="0" dirty="0">
                <a:effectLst/>
              </a:rPr>
              <a:t>C)  </a:t>
            </a:r>
            <a:r>
              <a:rPr lang="en-US" sz="3200" b="1" i="0" dirty="0" err="1">
                <a:effectLst/>
              </a:rPr>
              <a:t>Bangaloo</a:t>
            </a:r>
            <a:endParaRPr lang="en-US" sz="3200" b="1" i="0" dirty="0">
              <a:effectLst/>
            </a:endParaRPr>
          </a:p>
          <a:p>
            <a:r>
              <a:rPr lang="en-US" sz="3200" b="1" dirty="0"/>
              <a:t>D)  Colombo</a:t>
            </a:r>
            <a:endParaRPr lang="en-AU" sz="3200" b="1" dirty="0"/>
          </a:p>
        </p:txBody>
      </p:sp>
      <p:sp>
        <p:nvSpPr>
          <p:cNvPr id="6" name="TextBox 5">
            <a:extLst>
              <a:ext uri="{FF2B5EF4-FFF2-40B4-BE49-F238E27FC236}">
                <a16:creationId xmlns:a16="http://schemas.microsoft.com/office/drawing/2014/main" id="{6CD75BFE-1E40-D88E-D645-51017448F9A8}"/>
              </a:ext>
            </a:extLst>
          </p:cNvPr>
          <p:cNvSpPr txBox="1"/>
          <p:nvPr/>
        </p:nvSpPr>
        <p:spPr>
          <a:xfrm>
            <a:off x="7356389" y="1852409"/>
            <a:ext cx="4680110" cy="2923877"/>
          </a:xfrm>
          <a:prstGeom prst="rect">
            <a:avLst/>
          </a:prstGeom>
          <a:noFill/>
        </p:spPr>
        <p:txBody>
          <a:bodyPr wrap="square" rtlCol="0">
            <a:spAutoFit/>
          </a:bodyPr>
          <a:lstStyle/>
          <a:p>
            <a:r>
              <a:rPr lang="en-US" sz="3200" b="1" dirty="0"/>
              <a:t>Option B:   </a:t>
            </a:r>
            <a:r>
              <a:rPr lang="en-US" sz="3200" b="1" dirty="0" err="1"/>
              <a:t>Migaloo</a:t>
            </a:r>
            <a:endParaRPr lang="en-US" sz="3200" b="1" dirty="0"/>
          </a:p>
          <a:p>
            <a:endParaRPr lang="en-US" sz="2400" dirty="0"/>
          </a:p>
          <a:p>
            <a:r>
              <a:rPr lang="en-AU" sz="3200" dirty="0"/>
              <a:t>The world’s only white whale – they call him – ‘</a:t>
            </a:r>
            <a:r>
              <a:rPr lang="en-AU" sz="3200" dirty="0" err="1"/>
              <a:t>Migaloo</a:t>
            </a:r>
            <a:r>
              <a:rPr lang="en-AU" sz="3200" dirty="0"/>
              <a:t>’ can be seen in Australia. </a:t>
            </a:r>
          </a:p>
        </p:txBody>
      </p:sp>
      <p:pic>
        <p:nvPicPr>
          <p:cNvPr id="3" name="Picture 2" descr="A plane flying around the earth&#10;&#10;Description automatically generated">
            <a:extLst>
              <a:ext uri="{FF2B5EF4-FFF2-40B4-BE49-F238E27FC236}">
                <a16:creationId xmlns:a16="http://schemas.microsoft.com/office/drawing/2014/main" id="{54637F0C-B1DC-B8D9-DCF3-36939AFF8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 name="Picture 2" descr="Migaloo the white whale spotted in NSW | Best places for whale watching ...">
            <a:extLst>
              <a:ext uri="{FF2B5EF4-FFF2-40B4-BE49-F238E27FC236}">
                <a16:creationId xmlns:a16="http://schemas.microsoft.com/office/drawing/2014/main" id="{158989F1-97C0-D2BA-6373-0036F8E92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164" y="3819995"/>
            <a:ext cx="4020322" cy="22561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08284"/>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FB633-4F5B-6DC6-01DF-402530D8488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337C31B-2E5E-66B9-9F51-639143AA47BA}"/>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7B4968B9-C712-B1CB-D4C8-387DD4CE9EA5}"/>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C1050555-01EA-99CC-30D5-F8F408DA2B30}"/>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8CD84E19-F6D2-5AE1-108E-05BD7B2F5202}"/>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83E7B9F3-C17D-30EF-552E-F40EAC05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C1971B35-6545-1BFC-D804-237768212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75527"/>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1838-9E5B-822F-2C10-857259B6372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D56C08D-5B64-5668-F8DC-FD8F546E2578}"/>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097F168-A32E-7EAA-DD8C-2B2AE19475BD}"/>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EDBEDED1-F9C8-2DA2-65CD-66B89277396C}"/>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2710B269-41F1-BC9E-83DE-ABD5B7CBC9C0}"/>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2404128E-F26C-0023-B212-52F58DED4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EDB7DEEE-3ACB-5A05-3D95-F848D5AB4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41901"/>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AC5B-5DD0-950B-858B-95641DD2032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F61D5C9-A8D1-3086-0B9B-3BD7A75CCA0E}"/>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E708548C-0260-6D7D-CE59-E52E0E84E467}"/>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718AEE30-8823-C313-96ED-8503D2D6DB8F}"/>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B4DD02CA-5B10-2FC6-CB1A-AC356A11F0DD}"/>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0562405E-6E58-A214-9AFB-A989FC722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9A29FCAB-4CCF-BA43-DC54-7D0C94F21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931426"/>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72CBC-547D-01A4-E3BE-217DB3A5579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BE080AC-8280-1A4F-9AFE-CE2AB21F7401}"/>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CFE52B99-C3F5-16D9-96E2-49398F9A46E3}"/>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35946445-BC9F-0C85-E6E6-7765D2281EA7}"/>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8F350207-8CC6-AAC7-8E88-C6B742E3F62B}"/>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8D9B2CF3-CD61-3765-56A5-DEDD07C80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87EED48B-B555-AF6A-8BE8-FD625B253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4937"/>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01BC6-2480-2B9D-EA87-CECCF09CBC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88EF156-86AD-3BCB-0EE8-92B8E25E304E}"/>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F5974B7D-0AFF-834A-9BAA-508565EEBA4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C5DA82A6-C162-8205-98AA-8B4BBB19323D}"/>
              </a:ext>
            </a:extLst>
          </p:cNvPr>
          <p:cNvSpPr txBox="1"/>
          <p:nvPr/>
        </p:nvSpPr>
        <p:spPr>
          <a:xfrm>
            <a:off x="528787" y="1265918"/>
            <a:ext cx="4875235" cy="4832092"/>
          </a:xfrm>
          <a:prstGeom prst="rect">
            <a:avLst/>
          </a:prstGeom>
          <a:noFill/>
        </p:spPr>
        <p:txBody>
          <a:bodyPr wrap="square" rtlCol="0">
            <a:spAutoFit/>
          </a:bodyPr>
          <a:lstStyle/>
          <a:p>
            <a:r>
              <a:rPr lang="en-US" sz="3600" b="1" dirty="0"/>
              <a:t>In the movie ‘Finding Nemo’ where are Marlin and Nemo swimming towards?</a:t>
            </a:r>
          </a:p>
          <a:p>
            <a:r>
              <a:rPr lang="en-US" sz="3600" b="1" dirty="0"/>
              <a:t> </a:t>
            </a:r>
          </a:p>
          <a:p>
            <a:r>
              <a:rPr lang="en-US" sz="3200" b="1" i="0" dirty="0">
                <a:effectLst/>
              </a:rPr>
              <a:t>A)  Sydney</a:t>
            </a:r>
          </a:p>
          <a:p>
            <a:r>
              <a:rPr lang="en-US" sz="3200" b="1" i="0" dirty="0">
                <a:effectLst/>
              </a:rPr>
              <a:t>B)  Auckland</a:t>
            </a:r>
            <a:br>
              <a:rPr lang="en-US" sz="3200" b="1" dirty="0"/>
            </a:br>
            <a:r>
              <a:rPr lang="en-US" sz="3200" b="1" i="0" dirty="0">
                <a:effectLst/>
              </a:rPr>
              <a:t>C)  Byron Bay</a:t>
            </a:r>
          </a:p>
          <a:p>
            <a:r>
              <a:rPr lang="en-US" sz="3200" b="1" dirty="0"/>
              <a:t>D)  Colombo</a:t>
            </a:r>
            <a:endParaRPr lang="en-AU" sz="3200" b="1" dirty="0"/>
          </a:p>
        </p:txBody>
      </p:sp>
      <p:sp>
        <p:nvSpPr>
          <p:cNvPr id="6" name="TextBox 5">
            <a:extLst>
              <a:ext uri="{FF2B5EF4-FFF2-40B4-BE49-F238E27FC236}">
                <a16:creationId xmlns:a16="http://schemas.microsoft.com/office/drawing/2014/main" id="{54370463-7F8D-35C7-5C96-0906C1F6E42F}"/>
              </a:ext>
            </a:extLst>
          </p:cNvPr>
          <p:cNvSpPr txBox="1"/>
          <p:nvPr/>
        </p:nvSpPr>
        <p:spPr>
          <a:xfrm>
            <a:off x="7356389" y="1852409"/>
            <a:ext cx="4680110" cy="2246769"/>
          </a:xfrm>
          <a:prstGeom prst="rect">
            <a:avLst/>
          </a:prstGeom>
          <a:noFill/>
        </p:spPr>
        <p:txBody>
          <a:bodyPr wrap="square" rtlCol="0">
            <a:spAutoFit/>
          </a:bodyPr>
          <a:lstStyle/>
          <a:p>
            <a:r>
              <a:rPr lang="en-US" sz="3200" b="1" dirty="0"/>
              <a:t>Option A:   Sydney</a:t>
            </a:r>
          </a:p>
          <a:p>
            <a:endParaRPr lang="en-US" sz="2400" dirty="0"/>
          </a:p>
          <a:p>
            <a:r>
              <a:rPr lang="en-US" sz="2800" dirty="0"/>
              <a:t>Marlin and Dory are swimming along looking for P. Sherman, 42 Wallaby Way, Sydney.</a:t>
            </a:r>
            <a:endParaRPr lang="en-AU" sz="2800" dirty="0"/>
          </a:p>
        </p:txBody>
      </p:sp>
      <p:pic>
        <p:nvPicPr>
          <p:cNvPr id="3" name="Picture 2" descr="A plane flying around the earth&#10;&#10;Description automatically generated">
            <a:extLst>
              <a:ext uri="{FF2B5EF4-FFF2-40B4-BE49-F238E27FC236}">
                <a16:creationId xmlns:a16="http://schemas.microsoft.com/office/drawing/2014/main" id="{55696244-9A9E-F931-4E20-76F6761F0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Finding Nemo Is the Saddest Story Ever • Op-Ed">
            <a:extLst>
              <a:ext uri="{FF2B5EF4-FFF2-40B4-BE49-F238E27FC236}">
                <a16:creationId xmlns:a16="http://schemas.microsoft.com/office/drawing/2014/main" id="{7097B0FE-4A18-3AFC-94FA-FDADC5851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85" y="4186169"/>
            <a:ext cx="2942795" cy="2210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06943"/>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493</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Blackadder ITC</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4</cp:revision>
  <dcterms:created xsi:type="dcterms:W3CDTF">2024-02-07T03:04:21Z</dcterms:created>
  <dcterms:modified xsi:type="dcterms:W3CDTF">2024-02-07T03:25:47Z</dcterms:modified>
</cp:coreProperties>
</file>